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9"/>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90" r:id="rId33"/>
    <p:sldId id="292" r:id="rId34"/>
    <p:sldId id="294" r:id="rId35"/>
    <p:sldId id="295" r:id="rId36"/>
    <p:sldId id="296" r:id="rId37"/>
    <p:sldId id="297" r:id="rId38"/>
  </p:sldIdLst>
  <p:sldSz cx="9144000" cy="5143500" type="screen16x9"/>
  <p:notesSz cx="6858000" cy="9144000"/>
  <p:embeddedFontLst>
    <p:embeddedFont>
      <p:font typeface="Proxima Nova" panose="02000506030000020004" pitchFamily="2" charset="0"/>
      <p:regular r:id="rId40"/>
      <p:bold r:id="rId41"/>
      <p:italic r:id="rId42"/>
      <p:boldItalic r:id="rId43"/>
    </p:embeddedFont>
    <p:embeddedFont>
      <p:font typeface="Proxima Nova Extrabold" panose="02000506030000020004" pitchFamily="2" charset="0"/>
      <p:bold r:id="rId44"/>
    </p:embeddedFont>
    <p:embeddedFont>
      <p:font typeface="Proxima Nova Semibold" panose="02000506030000020004" pitchFamily="2" charset="0"/>
      <p:regular r:id="rId45"/>
      <p:bold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enia Mountrouidou" initials="" lastIdx="1" clrIdx="0"/>
  <p:cmAuthor id="1" name="Jane Hung"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BE7DF6-A327-4531-B146-66542DE2F917}">
  <a:tblStyle styleId="{E6BE7DF6-A327-4531-B146-66542DE2F9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p:restoredTop sz="94658"/>
  </p:normalViewPr>
  <p:slideViewPr>
    <p:cSldViewPr snapToGrid="0">
      <p:cViewPr varScale="1">
        <p:scale>
          <a:sx n="160" d="100"/>
          <a:sy n="160" d="100"/>
        </p:scale>
        <p:origin x="896"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3de301c3e4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3de301c3e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everyone, today I will talk about some interesting research that we do at expel looking for the best models for cybersecurity applications.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3de301c3e4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33de301c3e4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Usable: missing values? Duplicates? Up to date? Representative? Complete?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Understandable: where do the attributes com from? Can data leakage happen?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Sizeable: do we have enough?</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Reliable: can we trust the labels?</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3f93ee774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3f93ee774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Usable: missing values? Duplicates? Up to date? Representative? Complete?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Understandable: where do the attributes com from? Can data leakage happen?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Sizeable: do we have enough?</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Reliable: can we trust the labels?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3c197c7c1c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3c197c7c1c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Benign behavior: normal time series profile (not huge bursts), ports that are safe services, payload that is usually encrypted (unencrypted may show malicious service)</a:t>
            </a:r>
            <a:endParaRPr/>
          </a:p>
          <a:p>
            <a:pPr marL="0" lvl="0" indent="0" algn="l" rtl="0">
              <a:spcBef>
                <a:spcPts val="0"/>
              </a:spcBef>
              <a:spcAft>
                <a:spcPts val="0"/>
              </a:spcAft>
              <a:buNone/>
            </a:pPr>
            <a:r>
              <a:rPr lang="en"/>
              <a:t>Malicious behavior: malicious ips and domains, bursts of traffic, unusual packet sizes, unsecure services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33de301c3e4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33de301c3e4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More specific information about models: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Gemini-2.0-flash-001</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Chat-bison (Palm based)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Llama3</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36ff1fa46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36ff1fa46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33c197c7c1c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33c197c7c1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3c197c7c1c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3c197c7c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3c197c7c1c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3c197c7c1c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3c197c7c1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3c197c7c1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339fab2b6f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339fab2b6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5d7e3313a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5d7e3313a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Specifically, I will talk about what data we have in our availability from cybersecurity sources and applications, and how can we help analysts make sense of their data. Then I will get into Exploratory Data Analysis with LLMs. This may resonate a lot with junior/senior data scientists that use EDA in their day to day, however it may also be useful for analysts that deal with a lot of data as a black box and want to make sense of it. Finally, I am going to demonstrate some of our findings with classification experiments and LLMs, the good the bad and the ugly.</a:t>
            </a:r>
            <a:endParaRPr/>
          </a:p>
          <a:p>
            <a:pPr marL="0" lvl="0" indent="0" algn="l" rtl="0">
              <a:spcBef>
                <a:spcPts val="0"/>
              </a:spcBef>
              <a:spcAft>
                <a:spcPts val="0"/>
              </a:spcAft>
              <a:buNone/>
            </a:pPr>
            <a:endParaRPr/>
          </a:p>
          <a:p>
            <a:pPr marL="0" lvl="0" indent="0" algn="l" rtl="0">
              <a:spcBef>
                <a:spcPts val="0"/>
              </a:spcBef>
              <a:spcAft>
                <a:spcPts val="0"/>
              </a:spcAft>
              <a:buNone/>
            </a:pPr>
            <a:r>
              <a:rPr lang="en"/>
              <a:t>This talk is for junior/senior data scientists and for security practitioners that want to improve their data fu</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3f2649b2e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3f2649b2e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33f2649b2e0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33f2649b2e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3fc994247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3fc994247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36ff1fa461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36ff1fa46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33c197c7c1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33c197c7c1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33de301c3e4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33de301c3e4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LLMs for classification?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Text data</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Not normalized data-normalization is expensive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Some structured data that does not have standardization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36ff1fa46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36ff1fa46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3c197c7c1c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3c197c7c1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33c197c7c1c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33c197c7c1c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39fab2b6f8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39fab2b6f8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3c197c7c1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3c197c7c1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can make a joke: story of our life in CS renaming things and getting more crowds to join…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3de301c3e4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3de301c3e4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33de301c3e4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33de301c3e4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3fc994247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3fc994247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Womp womp pretty bad results but still consider zero shot does not give any examples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33fc994247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33fc994247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3fc994247d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3fc994247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33de301c3e4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33de301c3e4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33de301c3e4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33de301c3e4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3de301c3e4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3de301c3e4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163d88e3f9_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163d88e3f9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we help security practitioners with AI?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3de301c3e4_0_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3de301c3e4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Sources</a:t>
            </a:r>
            <a:endParaRPr sz="18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Network</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Malware</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Systems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Fuzzing</a:t>
            </a:r>
            <a:endParaRPr sz="1400">
              <a:solidFill>
                <a:schemeClr val="dk1"/>
              </a:solidFill>
            </a:endParaRPr>
          </a:p>
          <a:p>
            <a:pPr marL="457200" lvl="0" indent="-342900" algn="l" rtl="0">
              <a:lnSpc>
                <a:spcPct val="115000"/>
              </a:lnSpc>
              <a:spcBef>
                <a:spcPts val="0"/>
              </a:spcBef>
              <a:spcAft>
                <a:spcPts val="0"/>
              </a:spcAft>
              <a:buClr>
                <a:schemeClr val="dk1"/>
              </a:buClr>
              <a:buSzPts val="1800"/>
              <a:buChar char="●"/>
            </a:pPr>
            <a:r>
              <a:rPr lang="en" sz="1800">
                <a:solidFill>
                  <a:schemeClr val="dk1"/>
                </a:solidFill>
              </a:rPr>
              <a:t>Types</a:t>
            </a:r>
            <a:endParaRPr sz="18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Packet captures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Netflow</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Binaries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Static analysis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Dynamic analysis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Logs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Domains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URLs </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Passwords</a:t>
            </a:r>
            <a:endParaRPr sz="1400">
              <a:solidFill>
                <a:schemeClr val="dk1"/>
              </a:solidFill>
            </a:endParaRPr>
          </a:p>
          <a:p>
            <a:pPr marL="914400" lvl="1" indent="-317500" algn="l" rtl="0">
              <a:lnSpc>
                <a:spcPct val="115000"/>
              </a:lnSpc>
              <a:spcBef>
                <a:spcPts val="0"/>
              </a:spcBef>
              <a:spcAft>
                <a:spcPts val="0"/>
              </a:spcAft>
              <a:buClr>
                <a:schemeClr val="dk1"/>
              </a:buClr>
              <a:buSzPts val="1400"/>
              <a:buChar char="○"/>
            </a:pPr>
            <a:r>
              <a:rPr lang="en" sz="1400">
                <a:solidFill>
                  <a:schemeClr val="dk1"/>
                </a:solidFill>
              </a:rPr>
              <a:t>Payloads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de301c3e4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3de301c3e4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May change that figure depending on time</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30200" algn="l" rtl="0">
              <a:spcBef>
                <a:spcPts val="0"/>
              </a:spcBef>
              <a:spcAft>
                <a:spcPts val="0"/>
              </a:spcAft>
              <a:buClr>
                <a:srgbClr val="177EE6"/>
              </a:buClr>
              <a:buSzPts val="1600"/>
              <a:buFont typeface="Proxima Nova"/>
              <a:buChar char="▪"/>
            </a:pPr>
            <a:r>
              <a:rPr lang="en" sz="1600">
                <a:solidFill>
                  <a:srgbClr val="212427"/>
                </a:solidFill>
                <a:latin typeface="Proxima Nova"/>
                <a:ea typeface="Proxima Nova"/>
                <a:cs typeface="Proxima Nova"/>
                <a:sym typeface="Proxima Nova"/>
              </a:rPr>
              <a:t>Recognize patterns</a:t>
            </a:r>
            <a:endParaRPr sz="16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Anomaly detection</a:t>
            </a:r>
            <a:endParaRPr sz="14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Intrusion Detection</a:t>
            </a:r>
            <a:endParaRPr sz="14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Malware</a:t>
            </a:r>
            <a:endParaRPr sz="14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Spam, Phishing</a:t>
            </a:r>
            <a:endParaRPr sz="1400">
              <a:solidFill>
                <a:srgbClr val="212427"/>
              </a:solidFill>
              <a:latin typeface="Proxima Nova"/>
              <a:ea typeface="Proxima Nova"/>
              <a:cs typeface="Proxima Nova"/>
              <a:sym typeface="Proxima Nova"/>
            </a:endParaRPr>
          </a:p>
          <a:p>
            <a:pPr marL="457200" lvl="0" indent="-330200" algn="l" rtl="0">
              <a:spcBef>
                <a:spcPts val="0"/>
              </a:spcBef>
              <a:spcAft>
                <a:spcPts val="0"/>
              </a:spcAft>
              <a:buClr>
                <a:srgbClr val="177EE6"/>
              </a:buClr>
              <a:buSzPts val="1600"/>
              <a:buFont typeface="Proxima Nova"/>
              <a:buChar char="▪"/>
            </a:pPr>
            <a:r>
              <a:rPr lang="en" sz="1600">
                <a:solidFill>
                  <a:srgbClr val="212427"/>
                </a:solidFill>
                <a:latin typeface="Proxima Nova"/>
                <a:ea typeface="Proxima Nova"/>
                <a:cs typeface="Proxima Nova"/>
                <a:sym typeface="Proxima Nova"/>
              </a:rPr>
              <a:t>Predict the future</a:t>
            </a:r>
            <a:endParaRPr sz="16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Hunting simulations</a:t>
            </a:r>
            <a:endParaRPr sz="14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Threat intelligence: predict next move</a:t>
            </a:r>
            <a:endParaRPr sz="1400">
              <a:solidFill>
                <a:srgbClr val="212427"/>
              </a:solidFill>
              <a:latin typeface="Proxima Nova"/>
              <a:ea typeface="Proxima Nova"/>
              <a:cs typeface="Proxima Nova"/>
              <a:sym typeface="Proxima Nova"/>
            </a:endParaRPr>
          </a:p>
          <a:p>
            <a:pPr marL="457200" lvl="0" indent="-330200" algn="l" rtl="0">
              <a:spcBef>
                <a:spcPts val="0"/>
              </a:spcBef>
              <a:spcAft>
                <a:spcPts val="0"/>
              </a:spcAft>
              <a:buClr>
                <a:srgbClr val="177EE6"/>
              </a:buClr>
              <a:buSzPts val="1600"/>
              <a:buFont typeface="Proxima Nova"/>
              <a:buChar char="▪"/>
            </a:pPr>
            <a:r>
              <a:rPr lang="en" sz="1600">
                <a:solidFill>
                  <a:srgbClr val="212427"/>
                </a:solidFill>
                <a:latin typeface="Proxima Nova"/>
                <a:ea typeface="Proxima Nova"/>
                <a:cs typeface="Proxima Nova"/>
                <a:sym typeface="Proxima Nova"/>
              </a:rPr>
              <a:t>Make decisions</a:t>
            </a:r>
            <a:endParaRPr sz="16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Block or allow?</a:t>
            </a:r>
            <a:endParaRPr sz="14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Prioritize</a:t>
            </a:r>
            <a:endParaRPr sz="1400">
              <a:solidFill>
                <a:srgbClr val="212427"/>
              </a:solidFill>
              <a:latin typeface="Proxima Nova"/>
              <a:ea typeface="Proxima Nova"/>
              <a:cs typeface="Proxima Nova"/>
              <a:sym typeface="Proxima Nova"/>
            </a:endParaRPr>
          </a:p>
          <a:p>
            <a:pPr marL="457200" lvl="0" indent="-330200" algn="l" rtl="0">
              <a:spcBef>
                <a:spcPts val="0"/>
              </a:spcBef>
              <a:spcAft>
                <a:spcPts val="0"/>
              </a:spcAft>
              <a:buClr>
                <a:srgbClr val="177EE6"/>
              </a:buClr>
              <a:buSzPts val="1600"/>
              <a:buFont typeface="Proxima Nova"/>
              <a:buChar char="▪"/>
            </a:pPr>
            <a:r>
              <a:rPr lang="en" sz="1600">
                <a:solidFill>
                  <a:srgbClr val="212427"/>
                </a:solidFill>
                <a:latin typeface="Proxima Nova"/>
                <a:ea typeface="Proxima Nova"/>
                <a:cs typeface="Proxima Nova"/>
                <a:sym typeface="Proxima Nova"/>
              </a:rPr>
              <a:t>Automate</a:t>
            </a:r>
            <a:endParaRPr sz="16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Generate reports</a:t>
            </a:r>
            <a:endParaRPr sz="14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Create playbooks</a:t>
            </a:r>
            <a:endParaRPr sz="14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Discover vulnerabilities</a:t>
            </a:r>
            <a:endParaRPr sz="1400">
              <a:solidFill>
                <a:srgbClr val="212427"/>
              </a:solidFill>
              <a:latin typeface="Proxima Nova"/>
              <a:ea typeface="Proxima Nova"/>
              <a:cs typeface="Proxima Nova"/>
              <a:sym typeface="Proxima Nova"/>
            </a:endParaRPr>
          </a:p>
          <a:p>
            <a:pPr marL="457200" lvl="0" indent="-330200" algn="l" rtl="0">
              <a:spcBef>
                <a:spcPts val="0"/>
              </a:spcBef>
              <a:spcAft>
                <a:spcPts val="0"/>
              </a:spcAft>
              <a:buClr>
                <a:srgbClr val="177EE6"/>
              </a:buClr>
              <a:buSzPts val="1600"/>
              <a:buFont typeface="Proxima Nova"/>
              <a:buChar char="▪"/>
            </a:pPr>
            <a:r>
              <a:rPr lang="en" sz="1600">
                <a:solidFill>
                  <a:srgbClr val="212427"/>
                </a:solidFill>
                <a:latin typeface="Proxima Nova"/>
                <a:ea typeface="Proxima Nova"/>
                <a:cs typeface="Proxima Nova"/>
                <a:sym typeface="Proxima Nova"/>
              </a:rPr>
              <a:t>Test</a:t>
            </a:r>
            <a:endParaRPr sz="16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Automated pen tests</a:t>
            </a:r>
            <a:endParaRPr sz="1400">
              <a:solidFill>
                <a:srgbClr val="212427"/>
              </a:solidFill>
              <a:latin typeface="Proxima Nova"/>
              <a:ea typeface="Proxima Nova"/>
              <a:cs typeface="Proxima Nova"/>
              <a:sym typeface="Proxima Nova"/>
            </a:endParaRPr>
          </a:p>
          <a:p>
            <a:pPr marL="914400" lvl="1" indent="-317500" algn="l" rtl="0">
              <a:spcBef>
                <a:spcPts val="0"/>
              </a:spcBef>
              <a:spcAft>
                <a:spcPts val="0"/>
              </a:spcAft>
              <a:buClr>
                <a:srgbClr val="177EE6"/>
              </a:buClr>
              <a:buSzPts val="1400"/>
              <a:buFont typeface="Proxima Nova"/>
              <a:buChar char="▫"/>
            </a:pPr>
            <a:r>
              <a:rPr lang="en" sz="1400">
                <a:solidFill>
                  <a:srgbClr val="212427"/>
                </a:solidFill>
                <a:latin typeface="Proxima Nova"/>
                <a:ea typeface="Proxima Nova"/>
                <a:cs typeface="Proxima Nova"/>
                <a:sym typeface="Proxima Nova"/>
              </a:rPr>
              <a:t>Simulate attacks</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3de301c3e4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3de301c3e4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36ff1fa461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36ff1fa46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can we apply AI to explore cybersecurity data?</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3de301c3e4_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3de301c3e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Dark C">
  <p:cSld name="TITLE_1_3_3">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a:stretch/>
        </p:blipFill>
        <p:spPr>
          <a:xfrm>
            <a:off x="0" y="0"/>
            <a:ext cx="9144014" cy="5143503"/>
          </a:xfrm>
          <a:prstGeom prst="rect">
            <a:avLst/>
          </a:prstGeom>
          <a:noFill/>
          <a:ln>
            <a:noFill/>
          </a:ln>
        </p:spPr>
      </p:pic>
      <p:pic>
        <p:nvPicPr>
          <p:cNvPr id="12" name="Google Shape;12;p2"/>
          <p:cNvPicPr preferRelativeResize="0"/>
          <p:nvPr/>
        </p:nvPicPr>
        <p:blipFill rotWithShape="1">
          <a:blip r:embed="rId3">
            <a:alphaModFix/>
          </a:blip>
          <a:srcRect b="10"/>
          <a:stretch/>
        </p:blipFill>
        <p:spPr>
          <a:xfrm>
            <a:off x="462300" y="407755"/>
            <a:ext cx="1031850" cy="331875"/>
          </a:xfrm>
          <a:prstGeom prst="rect">
            <a:avLst/>
          </a:prstGeom>
          <a:noFill/>
          <a:ln>
            <a:noFill/>
          </a:ln>
        </p:spPr>
      </p:pic>
      <p:sp>
        <p:nvSpPr>
          <p:cNvPr id="13" name="Google Shape;13;p2"/>
          <p:cNvSpPr txBox="1">
            <a:spLocks noGrp="1"/>
          </p:cNvSpPr>
          <p:nvPr>
            <p:ph type="subTitle" idx="1"/>
          </p:nvPr>
        </p:nvSpPr>
        <p:spPr>
          <a:xfrm>
            <a:off x="462300" y="3054925"/>
            <a:ext cx="6048300" cy="728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200"/>
              <a:buNone/>
              <a:defRPr sz="2200">
                <a:solidFill>
                  <a:schemeClr val="lt1"/>
                </a:solidFill>
              </a:defRPr>
            </a:lvl2pPr>
            <a:lvl3pPr lvl="2">
              <a:lnSpc>
                <a:spcPct val="100000"/>
              </a:lnSpc>
              <a:spcBef>
                <a:spcPts val="0"/>
              </a:spcBef>
              <a:spcAft>
                <a:spcPts val="0"/>
              </a:spcAft>
              <a:buClr>
                <a:schemeClr val="lt1"/>
              </a:buClr>
              <a:buSzPts val="2200"/>
              <a:buNone/>
              <a:defRPr sz="2200">
                <a:solidFill>
                  <a:schemeClr val="lt1"/>
                </a:solidFill>
              </a:defRPr>
            </a:lvl3pPr>
            <a:lvl4pPr lvl="3">
              <a:lnSpc>
                <a:spcPct val="100000"/>
              </a:lnSpc>
              <a:spcBef>
                <a:spcPts val="0"/>
              </a:spcBef>
              <a:spcAft>
                <a:spcPts val="0"/>
              </a:spcAft>
              <a:buClr>
                <a:schemeClr val="lt1"/>
              </a:buClr>
              <a:buSzPts val="2200"/>
              <a:buNone/>
              <a:defRPr sz="2200">
                <a:solidFill>
                  <a:schemeClr val="lt1"/>
                </a:solidFill>
              </a:defRPr>
            </a:lvl4pPr>
            <a:lvl5pPr lvl="4">
              <a:lnSpc>
                <a:spcPct val="100000"/>
              </a:lnSpc>
              <a:spcBef>
                <a:spcPts val="0"/>
              </a:spcBef>
              <a:spcAft>
                <a:spcPts val="0"/>
              </a:spcAft>
              <a:buClr>
                <a:schemeClr val="lt1"/>
              </a:buClr>
              <a:buSzPts val="2200"/>
              <a:buNone/>
              <a:defRPr sz="2200">
                <a:solidFill>
                  <a:schemeClr val="lt1"/>
                </a:solidFill>
              </a:defRPr>
            </a:lvl5pPr>
            <a:lvl6pPr lvl="5">
              <a:lnSpc>
                <a:spcPct val="100000"/>
              </a:lnSpc>
              <a:spcBef>
                <a:spcPts val="0"/>
              </a:spcBef>
              <a:spcAft>
                <a:spcPts val="0"/>
              </a:spcAft>
              <a:buClr>
                <a:schemeClr val="lt1"/>
              </a:buClr>
              <a:buSzPts val="2200"/>
              <a:buNone/>
              <a:defRPr sz="2200">
                <a:solidFill>
                  <a:schemeClr val="lt1"/>
                </a:solidFill>
              </a:defRPr>
            </a:lvl6pPr>
            <a:lvl7pPr lvl="6">
              <a:lnSpc>
                <a:spcPct val="100000"/>
              </a:lnSpc>
              <a:spcBef>
                <a:spcPts val="0"/>
              </a:spcBef>
              <a:spcAft>
                <a:spcPts val="0"/>
              </a:spcAft>
              <a:buClr>
                <a:schemeClr val="lt1"/>
              </a:buClr>
              <a:buSzPts val="2200"/>
              <a:buNone/>
              <a:defRPr sz="2200">
                <a:solidFill>
                  <a:schemeClr val="lt1"/>
                </a:solidFill>
              </a:defRPr>
            </a:lvl7pPr>
            <a:lvl8pPr lvl="7">
              <a:lnSpc>
                <a:spcPct val="100000"/>
              </a:lnSpc>
              <a:spcBef>
                <a:spcPts val="0"/>
              </a:spcBef>
              <a:spcAft>
                <a:spcPts val="0"/>
              </a:spcAft>
              <a:buClr>
                <a:schemeClr val="lt1"/>
              </a:buClr>
              <a:buSzPts val="2200"/>
              <a:buNone/>
              <a:defRPr sz="2200">
                <a:solidFill>
                  <a:schemeClr val="lt1"/>
                </a:solidFill>
              </a:defRPr>
            </a:lvl8pPr>
            <a:lvl9pPr lvl="8">
              <a:lnSpc>
                <a:spcPct val="100000"/>
              </a:lnSpc>
              <a:spcBef>
                <a:spcPts val="0"/>
              </a:spcBef>
              <a:spcAft>
                <a:spcPts val="0"/>
              </a:spcAft>
              <a:buClr>
                <a:schemeClr val="lt1"/>
              </a:buClr>
              <a:buSzPts val="2200"/>
              <a:buNone/>
              <a:defRPr sz="2200">
                <a:solidFill>
                  <a:schemeClr val="lt1"/>
                </a:solidFill>
              </a:defRPr>
            </a:lvl9pPr>
          </a:lstStyle>
          <a:p>
            <a:endParaRPr/>
          </a:p>
        </p:txBody>
      </p:sp>
      <p:sp>
        <p:nvSpPr>
          <p:cNvPr id="14" name="Google Shape;14;p2"/>
          <p:cNvSpPr txBox="1">
            <a:spLocks noGrp="1"/>
          </p:cNvSpPr>
          <p:nvPr>
            <p:ph type="subTitle" idx="2"/>
          </p:nvPr>
        </p:nvSpPr>
        <p:spPr>
          <a:xfrm>
            <a:off x="462300" y="4217575"/>
            <a:ext cx="5097300" cy="728400"/>
          </a:xfrm>
          <a:prstGeom prst="rect">
            <a:avLst/>
          </a:prstGeom>
        </p:spPr>
        <p:txBody>
          <a:bodyPr spcFirstLastPara="1" wrap="square" lIns="0" tIns="0" rIns="0" bIns="0" anchor="ctr" anchorCtr="0">
            <a:noAutofit/>
          </a:bodyPr>
          <a:lstStyle>
            <a:lvl1pPr lvl="0">
              <a:lnSpc>
                <a:spcPct val="115000"/>
              </a:lnSpc>
              <a:spcBef>
                <a:spcPts val="0"/>
              </a:spcBef>
              <a:spcAft>
                <a:spcPts val="0"/>
              </a:spcAft>
              <a:buClr>
                <a:schemeClr val="lt1"/>
              </a:buClr>
              <a:buSzPts val="1000"/>
              <a:buNone/>
              <a:defRPr sz="1000">
                <a:solidFill>
                  <a:schemeClr val="lt1"/>
                </a:solidFill>
              </a:defRPr>
            </a:lvl1pPr>
            <a:lvl2pPr lvl="1">
              <a:lnSpc>
                <a:spcPct val="115000"/>
              </a:lnSpc>
              <a:spcBef>
                <a:spcPts val="0"/>
              </a:spcBef>
              <a:spcAft>
                <a:spcPts val="0"/>
              </a:spcAft>
              <a:buClr>
                <a:schemeClr val="lt1"/>
              </a:buClr>
              <a:buSzPts val="2200"/>
              <a:buNone/>
              <a:defRPr sz="2200">
                <a:solidFill>
                  <a:schemeClr val="lt1"/>
                </a:solidFill>
              </a:defRPr>
            </a:lvl2pPr>
            <a:lvl3pPr lvl="2">
              <a:lnSpc>
                <a:spcPct val="115000"/>
              </a:lnSpc>
              <a:spcBef>
                <a:spcPts val="0"/>
              </a:spcBef>
              <a:spcAft>
                <a:spcPts val="0"/>
              </a:spcAft>
              <a:buClr>
                <a:schemeClr val="lt1"/>
              </a:buClr>
              <a:buSzPts val="2200"/>
              <a:buNone/>
              <a:defRPr sz="2200">
                <a:solidFill>
                  <a:schemeClr val="lt1"/>
                </a:solidFill>
              </a:defRPr>
            </a:lvl3pPr>
            <a:lvl4pPr lvl="3">
              <a:lnSpc>
                <a:spcPct val="115000"/>
              </a:lnSpc>
              <a:spcBef>
                <a:spcPts val="0"/>
              </a:spcBef>
              <a:spcAft>
                <a:spcPts val="0"/>
              </a:spcAft>
              <a:buClr>
                <a:schemeClr val="lt1"/>
              </a:buClr>
              <a:buSzPts val="2200"/>
              <a:buNone/>
              <a:defRPr sz="2200">
                <a:solidFill>
                  <a:schemeClr val="lt1"/>
                </a:solidFill>
              </a:defRPr>
            </a:lvl4pPr>
            <a:lvl5pPr lvl="4">
              <a:lnSpc>
                <a:spcPct val="115000"/>
              </a:lnSpc>
              <a:spcBef>
                <a:spcPts val="0"/>
              </a:spcBef>
              <a:spcAft>
                <a:spcPts val="0"/>
              </a:spcAft>
              <a:buClr>
                <a:schemeClr val="lt1"/>
              </a:buClr>
              <a:buSzPts val="2200"/>
              <a:buNone/>
              <a:defRPr sz="2200">
                <a:solidFill>
                  <a:schemeClr val="lt1"/>
                </a:solidFill>
              </a:defRPr>
            </a:lvl5pPr>
            <a:lvl6pPr lvl="5">
              <a:lnSpc>
                <a:spcPct val="115000"/>
              </a:lnSpc>
              <a:spcBef>
                <a:spcPts val="0"/>
              </a:spcBef>
              <a:spcAft>
                <a:spcPts val="0"/>
              </a:spcAft>
              <a:buClr>
                <a:schemeClr val="lt1"/>
              </a:buClr>
              <a:buSzPts val="2200"/>
              <a:buNone/>
              <a:defRPr sz="2200">
                <a:solidFill>
                  <a:schemeClr val="lt1"/>
                </a:solidFill>
              </a:defRPr>
            </a:lvl6pPr>
            <a:lvl7pPr lvl="6">
              <a:lnSpc>
                <a:spcPct val="115000"/>
              </a:lnSpc>
              <a:spcBef>
                <a:spcPts val="0"/>
              </a:spcBef>
              <a:spcAft>
                <a:spcPts val="0"/>
              </a:spcAft>
              <a:buClr>
                <a:schemeClr val="lt1"/>
              </a:buClr>
              <a:buSzPts val="2200"/>
              <a:buNone/>
              <a:defRPr sz="2200">
                <a:solidFill>
                  <a:schemeClr val="lt1"/>
                </a:solidFill>
              </a:defRPr>
            </a:lvl7pPr>
            <a:lvl8pPr lvl="7">
              <a:lnSpc>
                <a:spcPct val="115000"/>
              </a:lnSpc>
              <a:spcBef>
                <a:spcPts val="0"/>
              </a:spcBef>
              <a:spcAft>
                <a:spcPts val="0"/>
              </a:spcAft>
              <a:buClr>
                <a:schemeClr val="lt1"/>
              </a:buClr>
              <a:buSzPts val="2200"/>
              <a:buNone/>
              <a:defRPr sz="2200">
                <a:solidFill>
                  <a:schemeClr val="lt1"/>
                </a:solidFill>
              </a:defRPr>
            </a:lvl8pPr>
            <a:lvl9pPr lvl="8">
              <a:lnSpc>
                <a:spcPct val="115000"/>
              </a:lnSpc>
              <a:spcBef>
                <a:spcPts val="0"/>
              </a:spcBef>
              <a:spcAft>
                <a:spcPts val="0"/>
              </a:spcAft>
              <a:buClr>
                <a:schemeClr val="lt1"/>
              </a:buClr>
              <a:buSzPts val="2200"/>
              <a:buNone/>
              <a:defRPr sz="2200">
                <a:solidFill>
                  <a:schemeClr val="lt1"/>
                </a:solidFill>
              </a:defRPr>
            </a:lvl9pPr>
          </a:lstStyle>
          <a:p>
            <a:endParaRPr/>
          </a:p>
        </p:txBody>
      </p:sp>
      <p:sp>
        <p:nvSpPr>
          <p:cNvPr id="15" name="Google Shape;15;p2"/>
          <p:cNvSpPr txBox="1">
            <a:spLocks noGrp="1"/>
          </p:cNvSpPr>
          <p:nvPr>
            <p:ph type="ctrTitle"/>
          </p:nvPr>
        </p:nvSpPr>
        <p:spPr>
          <a:xfrm>
            <a:off x="462300" y="1155713"/>
            <a:ext cx="6194400" cy="1617000"/>
          </a:xfrm>
          <a:prstGeom prst="rect">
            <a:avLst/>
          </a:prstGeom>
        </p:spPr>
        <p:txBody>
          <a:bodyPr spcFirstLastPara="1" wrap="square" lIns="0" tIns="0" rIns="0" bIns="0" anchor="b" anchorCtr="0">
            <a:normAutofit/>
          </a:bodyPr>
          <a:lstStyle>
            <a:lvl1pPr lvl="0">
              <a:lnSpc>
                <a:spcPct val="80000"/>
              </a:lnSpc>
              <a:spcBef>
                <a:spcPts val="0"/>
              </a:spcBef>
              <a:spcAft>
                <a:spcPts val="0"/>
              </a:spcAft>
              <a:buClr>
                <a:schemeClr val="lt1"/>
              </a:buClr>
              <a:buSzPts val="4200"/>
              <a:buNone/>
              <a:defRPr sz="4200">
                <a:solidFill>
                  <a:schemeClr val="lt1"/>
                </a:solidFill>
              </a:defRPr>
            </a:lvl1pPr>
            <a:lvl2pPr lvl="1"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B">
  <p:cSld name="SECTION_HEADER_2_1">
    <p:spTree>
      <p:nvGrpSpPr>
        <p:cNvPr id="1" name="Shape 100"/>
        <p:cNvGrpSpPr/>
        <p:nvPr/>
      </p:nvGrpSpPr>
      <p:grpSpPr>
        <a:xfrm>
          <a:off x="0" y="0"/>
          <a:ext cx="0" cy="0"/>
          <a:chOff x="0" y="0"/>
          <a:chExt cx="0" cy="0"/>
        </a:xfrm>
      </p:grpSpPr>
      <p:pic>
        <p:nvPicPr>
          <p:cNvPr id="101" name="Google Shape;101;p11"/>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102" name="Google Shape;102;p11"/>
          <p:cNvSpPr txBox="1">
            <a:spLocks noGrp="1"/>
          </p:cNvSpPr>
          <p:nvPr>
            <p:ph type="title"/>
          </p:nvPr>
        </p:nvSpPr>
        <p:spPr>
          <a:xfrm>
            <a:off x="1925650" y="800400"/>
            <a:ext cx="5415300" cy="3542700"/>
          </a:xfrm>
          <a:prstGeom prst="rect">
            <a:avLst/>
          </a:prstGeom>
        </p:spPr>
        <p:txBody>
          <a:bodyPr spcFirstLastPara="1" wrap="square" lIns="0" tIns="0" rIns="0" bIns="0" anchor="ctr" anchorCtr="0">
            <a:normAutofit/>
          </a:bodyPr>
          <a:lstStyle>
            <a:lvl1pPr lvl="0" algn="ctr">
              <a:lnSpc>
                <a:spcPct val="80000"/>
              </a:lnSpc>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A">
  <p:cSld name="SECTION_HEADER_2_1_1">
    <p:spTree>
      <p:nvGrpSpPr>
        <p:cNvPr id="1" name="Shape 103"/>
        <p:cNvGrpSpPr/>
        <p:nvPr/>
      </p:nvGrpSpPr>
      <p:grpSpPr>
        <a:xfrm>
          <a:off x="0" y="0"/>
          <a:ext cx="0" cy="0"/>
          <a:chOff x="0" y="0"/>
          <a:chExt cx="0" cy="0"/>
        </a:xfrm>
      </p:grpSpPr>
      <p:pic>
        <p:nvPicPr>
          <p:cNvPr id="104" name="Google Shape;104;p12"/>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105" name="Google Shape;105;p12"/>
          <p:cNvSpPr txBox="1">
            <a:spLocks noGrp="1"/>
          </p:cNvSpPr>
          <p:nvPr>
            <p:ph type="title"/>
          </p:nvPr>
        </p:nvSpPr>
        <p:spPr>
          <a:xfrm>
            <a:off x="1886675" y="800400"/>
            <a:ext cx="5420700" cy="3542700"/>
          </a:xfrm>
          <a:prstGeom prst="rect">
            <a:avLst/>
          </a:prstGeom>
        </p:spPr>
        <p:txBody>
          <a:bodyPr spcFirstLastPara="1" wrap="square" lIns="0" tIns="0" rIns="0" bIns="0" anchor="ctr" anchorCtr="0">
            <a:normAutofit/>
          </a:bodyPr>
          <a:lstStyle>
            <a:lvl1pPr lvl="0" algn="ctr">
              <a:lnSpc>
                <a:spcPct val="80000"/>
              </a:lnSpc>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D">
  <p:cSld name="SECTION_HEADER_2_1_1_1">
    <p:spTree>
      <p:nvGrpSpPr>
        <p:cNvPr id="1" name="Shape 106"/>
        <p:cNvGrpSpPr/>
        <p:nvPr/>
      </p:nvGrpSpPr>
      <p:grpSpPr>
        <a:xfrm>
          <a:off x="0" y="0"/>
          <a:ext cx="0" cy="0"/>
          <a:chOff x="0" y="0"/>
          <a:chExt cx="0" cy="0"/>
        </a:xfrm>
      </p:grpSpPr>
      <p:pic>
        <p:nvPicPr>
          <p:cNvPr id="107" name="Google Shape;107;p13"/>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108" name="Google Shape;108;p13"/>
          <p:cNvSpPr txBox="1">
            <a:spLocks noGrp="1"/>
          </p:cNvSpPr>
          <p:nvPr>
            <p:ph type="title"/>
          </p:nvPr>
        </p:nvSpPr>
        <p:spPr>
          <a:xfrm>
            <a:off x="460800" y="800400"/>
            <a:ext cx="8222400" cy="3542700"/>
          </a:xfrm>
          <a:prstGeom prst="rect">
            <a:avLst/>
          </a:prstGeom>
        </p:spPr>
        <p:txBody>
          <a:bodyPr spcFirstLastPara="1" wrap="square" lIns="0" tIns="0" rIns="0" bIns="0" anchor="ctr" anchorCtr="0">
            <a:normAutofit/>
          </a:bodyPr>
          <a:lstStyle>
            <a:lvl1pPr lvl="0" algn="ctr">
              <a:lnSpc>
                <a:spcPct val="80000"/>
              </a:lnSpc>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D 1">
  <p:cSld name="SECTION_HEADER_2_1_1_1_1">
    <p:spTree>
      <p:nvGrpSpPr>
        <p:cNvPr id="1" name="Shape 109"/>
        <p:cNvGrpSpPr/>
        <p:nvPr/>
      </p:nvGrpSpPr>
      <p:grpSpPr>
        <a:xfrm>
          <a:off x="0" y="0"/>
          <a:ext cx="0" cy="0"/>
          <a:chOff x="0" y="0"/>
          <a:chExt cx="0" cy="0"/>
        </a:xfrm>
      </p:grpSpPr>
      <p:pic>
        <p:nvPicPr>
          <p:cNvPr id="110" name="Google Shape;110;p14"/>
          <p:cNvPicPr preferRelativeResize="0"/>
          <p:nvPr/>
        </p:nvPicPr>
        <p:blipFill>
          <a:blip r:embed="rId2">
            <a:alphaModFix/>
          </a:blip>
          <a:stretch>
            <a:fillRect/>
          </a:stretch>
        </p:blipFill>
        <p:spPr>
          <a:xfrm>
            <a:off x="11522" y="6481"/>
            <a:ext cx="9120955" cy="5130537"/>
          </a:xfrm>
          <a:prstGeom prst="rect">
            <a:avLst/>
          </a:prstGeom>
          <a:noFill/>
          <a:ln>
            <a:noFill/>
          </a:ln>
        </p:spPr>
      </p:pic>
      <p:sp>
        <p:nvSpPr>
          <p:cNvPr id="111" name="Google Shape;111;p14"/>
          <p:cNvSpPr txBox="1">
            <a:spLocks noGrp="1"/>
          </p:cNvSpPr>
          <p:nvPr>
            <p:ph type="title"/>
          </p:nvPr>
        </p:nvSpPr>
        <p:spPr>
          <a:xfrm>
            <a:off x="460800" y="800400"/>
            <a:ext cx="8222400" cy="3542700"/>
          </a:xfrm>
          <a:prstGeom prst="rect">
            <a:avLst/>
          </a:prstGeom>
        </p:spPr>
        <p:txBody>
          <a:bodyPr spcFirstLastPara="1" wrap="square" lIns="0" tIns="0" rIns="0" bIns="0" anchor="ctr" anchorCtr="0">
            <a:normAutofit/>
          </a:bodyPr>
          <a:lstStyle>
            <a:lvl1pPr lvl="0" algn="ctr">
              <a:lnSpc>
                <a:spcPct val="80000"/>
              </a:lnSpc>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Divider B" type="tx">
  <p:cSld name="TITLE_AND_BODY">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2">
            <a:alphaModFix/>
          </a:blip>
          <a:srcRect r="61231"/>
          <a:stretch/>
        </p:blipFill>
        <p:spPr>
          <a:xfrm>
            <a:off x="0" y="0"/>
            <a:ext cx="3545026" cy="5143500"/>
          </a:xfrm>
          <a:prstGeom prst="rect">
            <a:avLst/>
          </a:prstGeom>
          <a:noFill/>
          <a:ln>
            <a:noFill/>
          </a:ln>
        </p:spPr>
      </p:pic>
      <p:sp>
        <p:nvSpPr>
          <p:cNvPr id="114" name="Google Shape;114;p15"/>
          <p:cNvSpPr txBox="1">
            <a:spLocks noGrp="1"/>
          </p:cNvSpPr>
          <p:nvPr>
            <p:ph type="title"/>
          </p:nvPr>
        </p:nvSpPr>
        <p:spPr>
          <a:xfrm>
            <a:off x="451975" y="744275"/>
            <a:ext cx="2697600" cy="3754500"/>
          </a:xfrm>
          <a:prstGeom prst="rect">
            <a:avLst/>
          </a:prstGeom>
        </p:spPr>
        <p:txBody>
          <a:bodyPr spcFirstLastPara="1" wrap="square" lIns="0" tIns="0" rIns="0" bIns="0" anchor="t" anchorCtr="0">
            <a:normAutofit/>
          </a:bodyPr>
          <a:lstStyle>
            <a:lvl1pPr lvl="0">
              <a:lnSpc>
                <a:spcPct val="80000"/>
              </a:lnSpc>
              <a:spcBef>
                <a:spcPts val="0"/>
              </a:spcBef>
              <a:spcAft>
                <a:spcPts val="0"/>
              </a:spcAft>
              <a:buClr>
                <a:schemeClr val="lt1"/>
              </a:buClr>
              <a:buSzPts val="3200"/>
              <a:buNone/>
              <a:defRPr sz="32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a:endParaRPr/>
          </a:p>
        </p:txBody>
      </p:sp>
      <p:sp>
        <p:nvSpPr>
          <p:cNvPr id="115" name="Google Shape;115;p15"/>
          <p:cNvSpPr txBox="1">
            <a:spLocks noGrp="1"/>
          </p:cNvSpPr>
          <p:nvPr>
            <p:ph type="body" idx="1"/>
          </p:nvPr>
        </p:nvSpPr>
        <p:spPr>
          <a:xfrm>
            <a:off x="4381700" y="744275"/>
            <a:ext cx="4138500" cy="36789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292100">
              <a:spcBef>
                <a:spcPts val="1000"/>
              </a:spcBef>
              <a:spcAft>
                <a:spcPts val="0"/>
              </a:spcAft>
              <a:buSzPts val="1000"/>
              <a:buChar char="▫"/>
              <a:defRPr sz="1000"/>
            </a:lvl2pPr>
            <a:lvl3pPr marL="1371600" lvl="2" indent="-279400">
              <a:spcBef>
                <a:spcPts val="1000"/>
              </a:spcBef>
              <a:spcAft>
                <a:spcPts val="0"/>
              </a:spcAft>
              <a:buSzPts val="800"/>
              <a:buChar char="–"/>
              <a:defRPr sz="800"/>
            </a:lvl3pPr>
            <a:lvl4pPr marL="1828800" lvl="3" indent="-266700">
              <a:spcBef>
                <a:spcPts val="1000"/>
              </a:spcBef>
              <a:spcAft>
                <a:spcPts val="0"/>
              </a:spcAft>
              <a:buSzPts val="600"/>
              <a:buChar char="▪"/>
              <a:defRPr sz="600"/>
            </a:lvl4pPr>
            <a:lvl5pPr marL="2286000" lvl="4" indent="-266700">
              <a:spcBef>
                <a:spcPts val="1000"/>
              </a:spcBef>
              <a:spcAft>
                <a:spcPts val="0"/>
              </a:spcAft>
              <a:buSzPts val="600"/>
              <a:buChar char="▫"/>
              <a:defRPr sz="600"/>
            </a:lvl5pPr>
            <a:lvl6pPr marL="2743200" lvl="5" indent="-266700">
              <a:spcBef>
                <a:spcPts val="1000"/>
              </a:spcBef>
              <a:spcAft>
                <a:spcPts val="0"/>
              </a:spcAft>
              <a:buSzPts val="600"/>
              <a:buChar char="–"/>
              <a:defRPr sz="600"/>
            </a:lvl6pPr>
            <a:lvl7pPr marL="3200400" lvl="6" indent="-266700">
              <a:spcBef>
                <a:spcPts val="1000"/>
              </a:spcBef>
              <a:spcAft>
                <a:spcPts val="0"/>
              </a:spcAft>
              <a:buSzPts val="600"/>
              <a:buChar char="▪"/>
              <a:defRPr sz="600"/>
            </a:lvl7pPr>
            <a:lvl8pPr marL="3657600" lvl="7" indent="-266700">
              <a:spcBef>
                <a:spcPts val="1000"/>
              </a:spcBef>
              <a:spcAft>
                <a:spcPts val="0"/>
              </a:spcAft>
              <a:buSzPts val="600"/>
              <a:buChar char="–"/>
              <a:defRPr sz="600"/>
            </a:lvl8pPr>
            <a:lvl9pPr marL="4114800" lvl="8" indent="-266700">
              <a:spcBef>
                <a:spcPts val="1000"/>
              </a:spcBef>
              <a:spcAft>
                <a:spcPts val="1000"/>
              </a:spcAft>
              <a:buSzPts val="600"/>
              <a:buChar char="▪"/>
              <a:defRPr sz="600"/>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Divider Title only">
  <p:cSld name="CUSTOM_1">
    <p:spTree>
      <p:nvGrpSpPr>
        <p:cNvPr id="1" name="Shape 116"/>
        <p:cNvGrpSpPr/>
        <p:nvPr/>
      </p:nvGrpSpPr>
      <p:grpSpPr>
        <a:xfrm>
          <a:off x="0" y="0"/>
          <a:ext cx="0" cy="0"/>
          <a:chOff x="0" y="0"/>
          <a:chExt cx="0" cy="0"/>
        </a:xfrm>
      </p:grpSpPr>
      <p:pic>
        <p:nvPicPr>
          <p:cNvPr id="117" name="Google Shape;117;p16"/>
          <p:cNvPicPr preferRelativeResize="0"/>
          <p:nvPr/>
        </p:nvPicPr>
        <p:blipFill rotWithShape="1">
          <a:blip r:embed="rId2">
            <a:alphaModFix/>
          </a:blip>
          <a:srcRect b="83464"/>
          <a:stretch/>
        </p:blipFill>
        <p:spPr>
          <a:xfrm>
            <a:off x="0" y="23"/>
            <a:ext cx="9144024" cy="850500"/>
          </a:xfrm>
          <a:prstGeom prst="rect">
            <a:avLst/>
          </a:prstGeom>
          <a:noFill/>
          <a:ln>
            <a:noFill/>
          </a:ln>
        </p:spPr>
      </p:pic>
      <p:sp>
        <p:nvSpPr>
          <p:cNvPr id="118" name="Google Shape;118;p16"/>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Divider 1 Column 1">
  <p:cSld name="CUSTOM_1_2">
    <p:spTree>
      <p:nvGrpSpPr>
        <p:cNvPr id="1" name="Shape 119"/>
        <p:cNvGrpSpPr/>
        <p:nvPr/>
      </p:nvGrpSpPr>
      <p:grpSpPr>
        <a:xfrm>
          <a:off x="0" y="0"/>
          <a:ext cx="0" cy="0"/>
          <a:chOff x="0" y="0"/>
          <a:chExt cx="0" cy="0"/>
        </a:xfrm>
      </p:grpSpPr>
      <p:pic>
        <p:nvPicPr>
          <p:cNvPr id="120" name="Google Shape;120;p17"/>
          <p:cNvPicPr preferRelativeResize="0"/>
          <p:nvPr/>
        </p:nvPicPr>
        <p:blipFill rotWithShape="1">
          <a:blip r:embed="rId2">
            <a:alphaModFix/>
          </a:blip>
          <a:srcRect b="83464"/>
          <a:stretch/>
        </p:blipFill>
        <p:spPr>
          <a:xfrm>
            <a:off x="0" y="23"/>
            <a:ext cx="9144024" cy="850500"/>
          </a:xfrm>
          <a:prstGeom prst="rect">
            <a:avLst/>
          </a:prstGeom>
          <a:noFill/>
          <a:ln>
            <a:noFill/>
          </a:ln>
        </p:spPr>
      </p:pic>
      <p:sp>
        <p:nvSpPr>
          <p:cNvPr id="121" name="Google Shape;121;p17"/>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2" name="Google Shape;122;p17"/>
          <p:cNvSpPr txBox="1">
            <a:spLocks noGrp="1"/>
          </p:cNvSpPr>
          <p:nvPr>
            <p:ph type="body" idx="1"/>
          </p:nvPr>
        </p:nvSpPr>
        <p:spPr>
          <a:xfrm>
            <a:off x="457200" y="1274400"/>
            <a:ext cx="8226000" cy="33708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292100">
              <a:spcBef>
                <a:spcPts val="1000"/>
              </a:spcBef>
              <a:spcAft>
                <a:spcPts val="0"/>
              </a:spcAft>
              <a:buSzPts val="1000"/>
              <a:buChar char="▫"/>
              <a:defRPr sz="1000"/>
            </a:lvl2pPr>
            <a:lvl3pPr marL="1371600" lvl="2" indent="-279400">
              <a:spcBef>
                <a:spcPts val="1000"/>
              </a:spcBef>
              <a:spcAft>
                <a:spcPts val="0"/>
              </a:spcAft>
              <a:buSzPts val="800"/>
              <a:buChar char="–"/>
              <a:defRPr sz="800"/>
            </a:lvl3pPr>
            <a:lvl4pPr marL="1828800" lvl="3" indent="-266700">
              <a:spcBef>
                <a:spcPts val="1000"/>
              </a:spcBef>
              <a:spcAft>
                <a:spcPts val="0"/>
              </a:spcAft>
              <a:buSzPts val="600"/>
              <a:buChar char="▪"/>
              <a:defRPr sz="600"/>
            </a:lvl4pPr>
            <a:lvl5pPr marL="2286000" lvl="4" indent="-266700">
              <a:spcBef>
                <a:spcPts val="1000"/>
              </a:spcBef>
              <a:spcAft>
                <a:spcPts val="0"/>
              </a:spcAft>
              <a:buSzPts val="600"/>
              <a:buChar char="▫"/>
              <a:defRPr sz="600"/>
            </a:lvl5pPr>
            <a:lvl6pPr marL="2743200" lvl="5" indent="-266700">
              <a:spcBef>
                <a:spcPts val="1000"/>
              </a:spcBef>
              <a:spcAft>
                <a:spcPts val="0"/>
              </a:spcAft>
              <a:buSzPts val="600"/>
              <a:buChar char="–"/>
              <a:defRPr sz="600"/>
            </a:lvl6pPr>
            <a:lvl7pPr marL="3200400" lvl="6" indent="-266700">
              <a:spcBef>
                <a:spcPts val="1000"/>
              </a:spcBef>
              <a:spcAft>
                <a:spcPts val="0"/>
              </a:spcAft>
              <a:buSzPts val="600"/>
              <a:buChar char="▪"/>
              <a:defRPr sz="600"/>
            </a:lvl7pPr>
            <a:lvl8pPr marL="3657600" lvl="7" indent="-266700">
              <a:spcBef>
                <a:spcPts val="1000"/>
              </a:spcBef>
              <a:spcAft>
                <a:spcPts val="0"/>
              </a:spcAft>
              <a:buSzPts val="600"/>
              <a:buChar char="–"/>
              <a:defRPr sz="600"/>
            </a:lvl8pPr>
            <a:lvl9pPr marL="4114800" lvl="8" indent="-266700">
              <a:spcBef>
                <a:spcPts val="1000"/>
              </a:spcBef>
              <a:spcAft>
                <a:spcPts val="1000"/>
              </a:spcAft>
              <a:buSzPts val="600"/>
              <a:buChar char="▪"/>
              <a:defRPr sz="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Divider 2 Column">
  <p:cSld name="CUSTOM_1_1">
    <p:spTree>
      <p:nvGrpSpPr>
        <p:cNvPr id="1" name="Shape 123"/>
        <p:cNvGrpSpPr/>
        <p:nvPr/>
      </p:nvGrpSpPr>
      <p:grpSpPr>
        <a:xfrm>
          <a:off x="0" y="0"/>
          <a:ext cx="0" cy="0"/>
          <a:chOff x="0" y="0"/>
          <a:chExt cx="0" cy="0"/>
        </a:xfrm>
      </p:grpSpPr>
      <p:pic>
        <p:nvPicPr>
          <p:cNvPr id="124" name="Google Shape;124;p18"/>
          <p:cNvPicPr preferRelativeResize="0"/>
          <p:nvPr/>
        </p:nvPicPr>
        <p:blipFill rotWithShape="1">
          <a:blip r:embed="rId2">
            <a:alphaModFix/>
          </a:blip>
          <a:srcRect b="83464"/>
          <a:stretch/>
        </p:blipFill>
        <p:spPr>
          <a:xfrm>
            <a:off x="0" y="23"/>
            <a:ext cx="9144024" cy="850500"/>
          </a:xfrm>
          <a:prstGeom prst="rect">
            <a:avLst/>
          </a:prstGeom>
          <a:noFill/>
          <a:ln>
            <a:noFill/>
          </a:ln>
        </p:spPr>
      </p:pic>
      <p:sp>
        <p:nvSpPr>
          <p:cNvPr id="125" name="Google Shape;125;p18"/>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6" name="Google Shape;126;p18"/>
          <p:cNvSpPr txBox="1">
            <a:spLocks noGrp="1"/>
          </p:cNvSpPr>
          <p:nvPr>
            <p:ph type="body" idx="1"/>
          </p:nvPr>
        </p:nvSpPr>
        <p:spPr>
          <a:xfrm>
            <a:off x="457200" y="1274400"/>
            <a:ext cx="3780900" cy="33708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292100">
              <a:spcBef>
                <a:spcPts val="1000"/>
              </a:spcBef>
              <a:spcAft>
                <a:spcPts val="0"/>
              </a:spcAft>
              <a:buSzPts val="1000"/>
              <a:buChar char="▫"/>
              <a:defRPr sz="1000"/>
            </a:lvl2pPr>
            <a:lvl3pPr marL="1371600" lvl="2" indent="-279400">
              <a:spcBef>
                <a:spcPts val="1000"/>
              </a:spcBef>
              <a:spcAft>
                <a:spcPts val="0"/>
              </a:spcAft>
              <a:buSzPts val="800"/>
              <a:buChar char="–"/>
              <a:defRPr sz="800"/>
            </a:lvl3pPr>
            <a:lvl4pPr marL="1828800" lvl="3" indent="-266700">
              <a:spcBef>
                <a:spcPts val="1000"/>
              </a:spcBef>
              <a:spcAft>
                <a:spcPts val="0"/>
              </a:spcAft>
              <a:buSzPts val="600"/>
              <a:buChar char="▪"/>
              <a:defRPr sz="600"/>
            </a:lvl4pPr>
            <a:lvl5pPr marL="2286000" lvl="4" indent="-266700">
              <a:spcBef>
                <a:spcPts val="1000"/>
              </a:spcBef>
              <a:spcAft>
                <a:spcPts val="0"/>
              </a:spcAft>
              <a:buSzPts val="600"/>
              <a:buChar char="▫"/>
              <a:defRPr sz="600"/>
            </a:lvl5pPr>
            <a:lvl6pPr marL="2743200" lvl="5" indent="-266700">
              <a:spcBef>
                <a:spcPts val="1000"/>
              </a:spcBef>
              <a:spcAft>
                <a:spcPts val="0"/>
              </a:spcAft>
              <a:buSzPts val="600"/>
              <a:buChar char="–"/>
              <a:defRPr sz="600"/>
            </a:lvl6pPr>
            <a:lvl7pPr marL="3200400" lvl="6" indent="-266700">
              <a:spcBef>
                <a:spcPts val="1000"/>
              </a:spcBef>
              <a:spcAft>
                <a:spcPts val="0"/>
              </a:spcAft>
              <a:buSzPts val="600"/>
              <a:buChar char="▪"/>
              <a:defRPr sz="600"/>
            </a:lvl7pPr>
            <a:lvl8pPr marL="3657600" lvl="7" indent="-266700">
              <a:spcBef>
                <a:spcPts val="1000"/>
              </a:spcBef>
              <a:spcAft>
                <a:spcPts val="0"/>
              </a:spcAft>
              <a:buSzPts val="600"/>
              <a:buChar char="–"/>
              <a:defRPr sz="600"/>
            </a:lvl8pPr>
            <a:lvl9pPr marL="4114800" lvl="8" indent="-266700">
              <a:spcBef>
                <a:spcPts val="1000"/>
              </a:spcBef>
              <a:spcAft>
                <a:spcPts val="1000"/>
              </a:spcAft>
              <a:buSzPts val="600"/>
              <a:buChar char="▪"/>
              <a:defRPr sz="600"/>
            </a:lvl9pPr>
          </a:lstStyle>
          <a:p>
            <a:endParaRPr/>
          </a:p>
        </p:txBody>
      </p:sp>
      <p:sp>
        <p:nvSpPr>
          <p:cNvPr id="127" name="Google Shape;127;p18"/>
          <p:cNvSpPr txBox="1">
            <a:spLocks noGrp="1"/>
          </p:cNvSpPr>
          <p:nvPr>
            <p:ph type="body" idx="2"/>
          </p:nvPr>
        </p:nvSpPr>
        <p:spPr>
          <a:xfrm>
            <a:off x="4895130" y="1274400"/>
            <a:ext cx="3780900" cy="33708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292100">
              <a:spcBef>
                <a:spcPts val="1000"/>
              </a:spcBef>
              <a:spcAft>
                <a:spcPts val="0"/>
              </a:spcAft>
              <a:buSzPts val="1000"/>
              <a:buChar char="▫"/>
              <a:defRPr sz="1000"/>
            </a:lvl2pPr>
            <a:lvl3pPr marL="1371600" lvl="2" indent="-279400">
              <a:spcBef>
                <a:spcPts val="1000"/>
              </a:spcBef>
              <a:spcAft>
                <a:spcPts val="0"/>
              </a:spcAft>
              <a:buSzPts val="800"/>
              <a:buChar char="–"/>
              <a:defRPr sz="800"/>
            </a:lvl3pPr>
            <a:lvl4pPr marL="1828800" lvl="3" indent="-266700">
              <a:spcBef>
                <a:spcPts val="1000"/>
              </a:spcBef>
              <a:spcAft>
                <a:spcPts val="0"/>
              </a:spcAft>
              <a:buSzPts val="600"/>
              <a:buChar char="▪"/>
              <a:defRPr sz="600"/>
            </a:lvl4pPr>
            <a:lvl5pPr marL="2286000" lvl="4" indent="-266700">
              <a:spcBef>
                <a:spcPts val="1000"/>
              </a:spcBef>
              <a:spcAft>
                <a:spcPts val="0"/>
              </a:spcAft>
              <a:buSzPts val="600"/>
              <a:buChar char="▫"/>
              <a:defRPr sz="600"/>
            </a:lvl5pPr>
            <a:lvl6pPr marL="2743200" lvl="5" indent="-266700">
              <a:spcBef>
                <a:spcPts val="1000"/>
              </a:spcBef>
              <a:spcAft>
                <a:spcPts val="0"/>
              </a:spcAft>
              <a:buSzPts val="600"/>
              <a:buChar char="–"/>
              <a:defRPr sz="600"/>
            </a:lvl6pPr>
            <a:lvl7pPr marL="3200400" lvl="6" indent="-266700">
              <a:spcBef>
                <a:spcPts val="1000"/>
              </a:spcBef>
              <a:spcAft>
                <a:spcPts val="0"/>
              </a:spcAft>
              <a:buSzPts val="600"/>
              <a:buChar char="▪"/>
              <a:defRPr sz="600"/>
            </a:lvl7pPr>
            <a:lvl8pPr marL="3657600" lvl="7" indent="-266700">
              <a:spcBef>
                <a:spcPts val="1000"/>
              </a:spcBef>
              <a:spcAft>
                <a:spcPts val="0"/>
              </a:spcAft>
              <a:buSzPts val="600"/>
              <a:buChar char="–"/>
              <a:defRPr sz="600"/>
            </a:lvl8pPr>
            <a:lvl9pPr marL="4114800" lvl="8" indent="-266700">
              <a:spcBef>
                <a:spcPts val="1000"/>
              </a:spcBef>
              <a:spcAft>
                <a:spcPts val="1000"/>
              </a:spcAft>
              <a:buSzPts val="600"/>
              <a:buChar char="▪"/>
              <a:defRPr sz="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Image">
  <p:cSld name="TITLE_AND_BODY_1">
    <p:bg>
      <p:bgPr>
        <a:blipFill>
          <a:blip r:embed="rId2">
            <a:alphaModFix/>
          </a:blip>
          <a:stretch>
            <a:fillRect/>
          </a:stretch>
        </a:blipFill>
        <a:effectLst/>
      </p:bgPr>
    </p:bg>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457200" y="277900"/>
            <a:ext cx="8334000" cy="5727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0" name="Google Shape;130;p19"/>
          <p:cNvSpPr>
            <a:spLocks noGrp="1"/>
          </p:cNvSpPr>
          <p:nvPr>
            <p:ph type="pic" idx="2"/>
          </p:nvPr>
        </p:nvSpPr>
        <p:spPr>
          <a:xfrm>
            <a:off x="457200" y="1244325"/>
            <a:ext cx="8229600" cy="34212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No Background">
  <p:cSld name="TITLE_AND_BODY_1_2">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457200" y="277900"/>
            <a:ext cx="8231700" cy="5727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ver Light B">
  <p:cSld name="TITLE_1_3_4_3">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a:stretch/>
        </p:blipFill>
        <p:spPr>
          <a:xfrm>
            <a:off x="0" y="0"/>
            <a:ext cx="9144014" cy="5143503"/>
          </a:xfrm>
          <a:prstGeom prst="rect">
            <a:avLst/>
          </a:prstGeom>
          <a:noFill/>
          <a:ln>
            <a:noFill/>
          </a:ln>
        </p:spPr>
      </p:pic>
      <p:pic>
        <p:nvPicPr>
          <p:cNvPr id="18" name="Google Shape;18;p3"/>
          <p:cNvPicPr preferRelativeResize="0"/>
          <p:nvPr/>
        </p:nvPicPr>
        <p:blipFill>
          <a:blip r:embed="rId3">
            <a:alphaModFix/>
          </a:blip>
          <a:stretch>
            <a:fillRect/>
          </a:stretch>
        </p:blipFill>
        <p:spPr>
          <a:xfrm>
            <a:off x="462300" y="407755"/>
            <a:ext cx="1031850" cy="331875"/>
          </a:xfrm>
          <a:prstGeom prst="rect">
            <a:avLst/>
          </a:prstGeom>
          <a:noFill/>
          <a:ln>
            <a:noFill/>
          </a:ln>
        </p:spPr>
      </p:pic>
      <p:sp>
        <p:nvSpPr>
          <p:cNvPr id="19" name="Google Shape;19;p3"/>
          <p:cNvSpPr txBox="1">
            <a:spLocks noGrp="1"/>
          </p:cNvSpPr>
          <p:nvPr>
            <p:ph type="subTitle" idx="1"/>
          </p:nvPr>
        </p:nvSpPr>
        <p:spPr>
          <a:xfrm>
            <a:off x="462300" y="3054925"/>
            <a:ext cx="6048300" cy="728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2100"/>
              <a:buNone/>
              <a:defRPr sz="2100"/>
            </a:lvl1pPr>
            <a:lvl2pPr lvl="1">
              <a:lnSpc>
                <a:spcPct val="100000"/>
              </a:lnSpc>
              <a:spcBef>
                <a:spcPts val="0"/>
              </a:spcBef>
              <a:spcAft>
                <a:spcPts val="0"/>
              </a:spcAft>
              <a:buClr>
                <a:schemeClr val="dk1"/>
              </a:buClr>
              <a:buSzPts val="2200"/>
              <a:buNone/>
              <a:defRPr sz="2200"/>
            </a:lvl2pPr>
            <a:lvl3pPr lvl="2">
              <a:lnSpc>
                <a:spcPct val="100000"/>
              </a:lnSpc>
              <a:spcBef>
                <a:spcPts val="0"/>
              </a:spcBef>
              <a:spcAft>
                <a:spcPts val="0"/>
              </a:spcAft>
              <a:buClr>
                <a:schemeClr val="dk1"/>
              </a:buClr>
              <a:buSzPts val="2200"/>
              <a:buNone/>
              <a:defRPr sz="2200"/>
            </a:lvl3pPr>
            <a:lvl4pPr lvl="3">
              <a:lnSpc>
                <a:spcPct val="100000"/>
              </a:lnSpc>
              <a:spcBef>
                <a:spcPts val="0"/>
              </a:spcBef>
              <a:spcAft>
                <a:spcPts val="0"/>
              </a:spcAft>
              <a:buClr>
                <a:schemeClr val="dk1"/>
              </a:buClr>
              <a:buSzPts val="2200"/>
              <a:buNone/>
              <a:defRPr sz="2200"/>
            </a:lvl4pPr>
            <a:lvl5pPr lvl="4">
              <a:lnSpc>
                <a:spcPct val="100000"/>
              </a:lnSpc>
              <a:spcBef>
                <a:spcPts val="0"/>
              </a:spcBef>
              <a:spcAft>
                <a:spcPts val="0"/>
              </a:spcAft>
              <a:buClr>
                <a:schemeClr val="dk1"/>
              </a:buClr>
              <a:buSzPts val="2200"/>
              <a:buNone/>
              <a:defRPr sz="2200"/>
            </a:lvl5pPr>
            <a:lvl6pPr lvl="5">
              <a:lnSpc>
                <a:spcPct val="100000"/>
              </a:lnSpc>
              <a:spcBef>
                <a:spcPts val="0"/>
              </a:spcBef>
              <a:spcAft>
                <a:spcPts val="0"/>
              </a:spcAft>
              <a:buClr>
                <a:schemeClr val="dk1"/>
              </a:buClr>
              <a:buSzPts val="2200"/>
              <a:buNone/>
              <a:defRPr sz="2200"/>
            </a:lvl6pPr>
            <a:lvl7pPr lvl="6">
              <a:lnSpc>
                <a:spcPct val="100000"/>
              </a:lnSpc>
              <a:spcBef>
                <a:spcPts val="0"/>
              </a:spcBef>
              <a:spcAft>
                <a:spcPts val="0"/>
              </a:spcAft>
              <a:buClr>
                <a:schemeClr val="dk1"/>
              </a:buClr>
              <a:buSzPts val="2200"/>
              <a:buNone/>
              <a:defRPr sz="2200"/>
            </a:lvl7pPr>
            <a:lvl8pPr lvl="7">
              <a:lnSpc>
                <a:spcPct val="100000"/>
              </a:lnSpc>
              <a:spcBef>
                <a:spcPts val="0"/>
              </a:spcBef>
              <a:spcAft>
                <a:spcPts val="0"/>
              </a:spcAft>
              <a:buClr>
                <a:schemeClr val="dk1"/>
              </a:buClr>
              <a:buSzPts val="2200"/>
              <a:buNone/>
              <a:defRPr sz="2200"/>
            </a:lvl8pPr>
            <a:lvl9pPr lvl="8">
              <a:lnSpc>
                <a:spcPct val="100000"/>
              </a:lnSpc>
              <a:spcBef>
                <a:spcPts val="0"/>
              </a:spcBef>
              <a:spcAft>
                <a:spcPts val="0"/>
              </a:spcAft>
              <a:buClr>
                <a:schemeClr val="dk1"/>
              </a:buClr>
              <a:buSzPts val="2200"/>
              <a:buNone/>
              <a:defRPr sz="2200"/>
            </a:lvl9pPr>
          </a:lstStyle>
          <a:p>
            <a:endParaRPr/>
          </a:p>
        </p:txBody>
      </p:sp>
      <p:sp>
        <p:nvSpPr>
          <p:cNvPr id="20" name="Google Shape;20;p3"/>
          <p:cNvSpPr txBox="1">
            <a:spLocks noGrp="1"/>
          </p:cNvSpPr>
          <p:nvPr>
            <p:ph type="subTitle" idx="2"/>
          </p:nvPr>
        </p:nvSpPr>
        <p:spPr>
          <a:xfrm>
            <a:off x="462300" y="4217575"/>
            <a:ext cx="5097300" cy="728400"/>
          </a:xfrm>
          <a:prstGeom prst="rect">
            <a:avLst/>
          </a:prstGeom>
        </p:spPr>
        <p:txBody>
          <a:bodyPr spcFirstLastPara="1" wrap="square" lIns="0" tIns="0" rIns="0" bIns="0" anchor="ctr" anchorCtr="0">
            <a:noAutofit/>
          </a:bodyPr>
          <a:lstStyle>
            <a:lvl1pPr lvl="0">
              <a:lnSpc>
                <a:spcPct val="115000"/>
              </a:lnSpc>
              <a:spcBef>
                <a:spcPts val="0"/>
              </a:spcBef>
              <a:spcAft>
                <a:spcPts val="0"/>
              </a:spcAft>
              <a:buClr>
                <a:schemeClr val="dk1"/>
              </a:buClr>
              <a:buSzPts val="1000"/>
              <a:buNone/>
              <a:defRPr sz="1000"/>
            </a:lvl1pPr>
            <a:lvl2pPr lvl="1">
              <a:lnSpc>
                <a:spcPct val="115000"/>
              </a:lnSpc>
              <a:spcBef>
                <a:spcPts val="0"/>
              </a:spcBef>
              <a:spcAft>
                <a:spcPts val="0"/>
              </a:spcAft>
              <a:buClr>
                <a:schemeClr val="dk1"/>
              </a:buClr>
              <a:buSzPts val="2200"/>
              <a:buNone/>
              <a:defRPr sz="2200"/>
            </a:lvl2pPr>
            <a:lvl3pPr lvl="2">
              <a:lnSpc>
                <a:spcPct val="115000"/>
              </a:lnSpc>
              <a:spcBef>
                <a:spcPts val="0"/>
              </a:spcBef>
              <a:spcAft>
                <a:spcPts val="0"/>
              </a:spcAft>
              <a:buClr>
                <a:schemeClr val="dk1"/>
              </a:buClr>
              <a:buSzPts val="2200"/>
              <a:buNone/>
              <a:defRPr sz="2200"/>
            </a:lvl3pPr>
            <a:lvl4pPr lvl="3">
              <a:lnSpc>
                <a:spcPct val="115000"/>
              </a:lnSpc>
              <a:spcBef>
                <a:spcPts val="0"/>
              </a:spcBef>
              <a:spcAft>
                <a:spcPts val="0"/>
              </a:spcAft>
              <a:buClr>
                <a:schemeClr val="dk1"/>
              </a:buClr>
              <a:buSzPts val="2200"/>
              <a:buNone/>
              <a:defRPr sz="2200"/>
            </a:lvl4pPr>
            <a:lvl5pPr lvl="4">
              <a:lnSpc>
                <a:spcPct val="115000"/>
              </a:lnSpc>
              <a:spcBef>
                <a:spcPts val="0"/>
              </a:spcBef>
              <a:spcAft>
                <a:spcPts val="0"/>
              </a:spcAft>
              <a:buClr>
                <a:schemeClr val="dk1"/>
              </a:buClr>
              <a:buSzPts val="2200"/>
              <a:buNone/>
              <a:defRPr sz="2200"/>
            </a:lvl5pPr>
            <a:lvl6pPr lvl="5">
              <a:lnSpc>
                <a:spcPct val="115000"/>
              </a:lnSpc>
              <a:spcBef>
                <a:spcPts val="0"/>
              </a:spcBef>
              <a:spcAft>
                <a:spcPts val="0"/>
              </a:spcAft>
              <a:buClr>
                <a:schemeClr val="dk1"/>
              </a:buClr>
              <a:buSzPts val="2200"/>
              <a:buNone/>
              <a:defRPr sz="2200"/>
            </a:lvl6pPr>
            <a:lvl7pPr lvl="6">
              <a:lnSpc>
                <a:spcPct val="115000"/>
              </a:lnSpc>
              <a:spcBef>
                <a:spcPts val="0"/>
              </a:spcBef>
              <a:spcAft>
                <a:spcPts val="0"/>
              </a:spcAft>
              <a:buClr>
                <a:schemeClr val="dk1"/>
              </a:buClr>
              <a:buSzPts val="2200"/>
              <a:buNone/>
              <a:defRPr sz="2200"/>
            </a:lvl7pPr>
            <a:lvl8pPr lvl="7">
              <a:lnSpc>
                <a:spcPct val="115000"/>
              </a:lnSpc>
              <a:spcBef>
                <a:spcPts val="0"/>
              </a:spcBef>
              <a:spcAft>
                <a:spcPts val="0"/>
              </a:spcAft>
              <a:buClr>
                <a:schemeClr val="dk1"/>
              </a:buClr>
              <a:buSzPts val="2200"/>
              <a:buNone/>
              <a:defRPr sz="2200"/>
            </a:lvl8pPr>
            <a:lvl9pPr lvl="8">
              <a:lnSpc>
                <a:spcPct val="115000"/>
              </a:lnSpc>
              <a:spcBef>
                <a:spcPts val="0"/>
              </a:spcBef>
              <a:spcAft>
                <a:spcPts val="0"/>
              </a:spcAft>
              <a:buClr>
                <a:schemeClr val="dk1"/>
              </a:buClr>
              <a:buSzPts val="2200"/>
              <a:buNone/>
              <a:defRPr sz="2200"/>
            </a:lvl9pPr>
          </a:lstStyle>
          <a:p>
            <a:endParaRPr/>
          </a:p>
        </p:txBody>
      </p:sp>
      <p:sp>
        <p:nvSpPr>
          <p:cNvPr id="21" name="Google Shape;21;p3"/>
          <p:cNvSpPr txBox="1">
            <a:spLocks noGrp="1"/>
          </p:cNvSpPr>
          <p:nvPr>
            <p:ph type="ctrTitle"/>
          </p:nvPr>
        </p:nvSpPr>
        <p:spPr>
          <a:xfrm>
            <a:off x="462300" y="1155713"/>
            <a:ext cx="6194400" cy="1617000"/>
          </a:xfrm>
          <a:prstGeom prst="rect">
            <a:avLst/>
          </a:prstGeom>
        </p:spPr>
        <p:txBody>
          <a:bodyPr spcFirstLastPara="1" wrap="square" lIns="0" tIns="0" rIns="0" bIns="0" anchor="b" anchorCtr="0">
            <a:normAutofit/>
          </a:bodyPr>
          <a:lstStyle>
            <a:lvl1pPr lvl="0">
              <a:lnSpc>
                <a:spcPct val="80000"/>
              </a:lnSpc>
              <a:spcBef>
                <a:spcPts val="0"/>
              </a:spcBef>
              <a:spcAft>
                <a:spcPts val="0"/>
              </a:spcAft>
              <a:buSzPts val="4200"/>
              <a:buNone/>
              <a:defRPr sz="4200"/>
            </a:lvl1pPr>
            <a:lvl2pPr lvl="1"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oxes Light">
  <p:cSld name="TITLE_AND_BODY_1_2_1">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468175" y="243490"/>
            <a:ext cx="8220600" cy="1009500"/>
          </a:xfrm>
          <a:prstGeom prst="rect">
            <a:avLst/>
          </a:prstGeom>
        </p:spPr>
        <p:txBody>
          <a:bodyPr spcFirstLastPara="1" wrap="square" lIns="0" tIns="0" rIns="0" bIns="0" anchor="ctr" anchorCtr="0">
            <a:normAutofit/>
          </a:bodyPr>
          <a:lstStyle>
            <a:lvl1pPr lvl="0" algn="ctr">
              <a:spcBef>
                <a:spcPts val="0"/>
              </a:spcBef>
              <a:spcAft>
                <a:spcPts val="0"/>
              </a:spcAft>
              <a:buSzPts val="3200"/>
              <a:buNone/>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oxes Dark">
  <p:cSld name="TITLE_AND_BODY_1_2_1_1">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457200" y="411250"/>
            <a:ext cx="8231700" cy="572700"/>
          </a:xfrm>
          <a:prstGeom prst="rect">
            <a:avLst/>
          </a:prstGeom>
        </p:spPr>
        <p:txBody>
          <a:bodyPr spcFirstLastPara="1" wrap="square" lIns="0" tIns="0" rIns="0" bIns="0" anchor="ctr" anchorCtr="0">
            <a:normAutofit/>
          </a:bodyPr>
          <a:lstStyle>
            <a:lvl1pPr lvl="0" algn="ctr"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7" name="Google Shape;137;p22"/>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138" name="Google Shape;138;p22"/>
          <p:cNvSpPr txBox="1">
            <a:spLocks noGrp="1"/>
          </p:cNvSpPr>
          <p:nvPr>
            <p:ph type="title" idx="2"/>
          </p:nvPr>
        </p:nvSpPr>
        <p:spPr>
          <a:xfrm>
            <a:off x="468175" y="243490"/>
            <a:ext cx="8220600" cy="1009500"/>
          </a:xfrm>
          <a:prstGeom prst="rect">
            <a:avLst/>
          </a:prstGeom>
        </p:spPr>
        <p:txBody>
          <a:bodyPr spcFirstLastPara="1" wrap="square" lIns="0" tIns="0" rIns="0" bIns="0" anchor="ctr" anchorCtr="0">
            <a:normAutofit/>
          </a:bodyPr>
          <a:lstStyle>
            <a:lvl1pPr lvl="0" algn="ctr">
              <a:spcBef>
                <a:spcPts val="0"/>
              </a:spcBef>
              <a:spcAft>
                <a:spcPts val="0"/>
              </a:spcAft>
              <a:buClr>
                <a:schemeClr val="lt1"/>
              </a:buClr>
              <a:buSzPts val="32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Key Takeaways">
  <p:cSld name="TITLE_AND_BODY_1_2_1_1_1">
    <p:spTree>
      <p:nvGrpSpPr>
        <p:cNvPr id="1" name="Shape 139"/>
        <p:cNvGrpSpPr/>
        <p:nvPr/>
      </p:nvGrpSpPr>
      <p:grpSpPr>
        <a:xfrm>
          <a:off x="0" y="0"/>
          <a:ext cx="0" cy="0"/>
          <a:chOff x="0" y="0"/>
          <a:chExt cx="0" cy="0"/>
        </a:xfrm>
      </p:grpSpPr>
      <p:sp>
        <p:nvSpPr>
          <p:cNvPr id="140" name="Google Shape;140;p23"/>
          <p:cNvSpPr txBox="1">
            <a:spLocks noGrp="1"/>
          </p:cNvSpPr>
          <p:nvPr>
            <p:ph type="title"/>
          </p:nvPr>
        </p:nvSpPr>
        <p:spPr>
          <a:xfrm>
            <a:off x="457200" y="411250"/>
            <a:ext cx="8231700" cy="572700"/>
          </a:xfrm>
          <a:prstGeom prst="rect">
            <a:avLst/>
          </a:prstGeom>
        </p:spPr>
        <p:txBody>
          <a:bodyPr spcFirstLastPara="1" wrap="square" lIns="0" tIns="0" rIns="0" bIns="0" anchor="ctr" anchorCtr="0">
            <a:normAutofit/>
          </a:bodyPr>
          <a:lstStyle>
            <a:lvl1pPr lvl="0" algn="ctr">
              <a:spcBef>
                <a:spcPts val="0"/>
              </a:spcBef>
              <a:spcAft>
                <a:spcPts val="0"/>
              </a:spcAft>
              <a:buClr>
                <a:schemeClr val="lt1"/>
              </a:buClr>
              <a:buSzPts val="32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pic>
        <p:nvPicPr>
          <p:cNvPr id="141" name="Google Shape;141;p23"/>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142" name="Google Shape;142;p23"/>
          <p:cNvSpPr txBox="1">
            <a:spLocks noGrp="1"/>
          </p:cNvSpPr>
          <p:nvPr>
            <p:ph type="title" idx="2"/>
          </p:nvPr>
        </p:nvSpPr>
        <p:spPr>
          <a:xfrm>
            <a:off x="468175" y="243490"/>
            <a:ext cx="8220600" cy="1009500"/>
          </a:xfrm>
          <a:prstGeom prst="rect">
            <a:avLst/>
          </a:prstGeom>
        </p:spPr>
        <p:txBody>
          <a:bodyPr spcFirstLastPara="1" wrap="square" lIns="0" tIns="0" rIns="0" bIns="0" anchor="ctr" anchorCtr="0">
            <a:normAutofit/>
          </a:bodyPr>
          <a:lstStyle>
            <a:lvl1pPr lvl="0" algn="ctr">
              <a:spcBef>
                <a:spcPts val="0"/>
              </a:spcBef>
              <a:spcAft>
                <a:spcPts val="0"/>
              </a:spcAft>
              <a:buClr>
                <a:schemeClr val="lt1"/>
              </a:buClr>
              <a:buSzPts val="32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1 Column">
  <p:cSld name="TITLE_AND_BODY_1_1">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457200" y="277900"/>
            <a:ext cx="8334000" cy="5727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 name="Google Shape;145;p24"/>
          <p:cNvSpPr txBox="1">
            <a:spLocks noGrp="1"/>
          </p:cNvSpPr>
          <p:nvPr>
            <p:ph type="body" idx="1"/>
          </p:nvPr>
        </p:nvSpPr>
        <p:spPr>
          <a:xfrm>
            <a:off x="457200" y="1274400"/>
            <a:ext cx="8226000" cy="3370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292100" rtl="0">
              <a:spcBef>
                <a:spcPts val="1000"/>
              </a:spcBef>
              <a:spcAft>
                <a:spcPts val="0"/>
              </a:spcAft>
              <a:buSzPts val="1000"/>
              <a:buChar char="▫"/>
              <a:defRPr sz="1000"/>
            </a:lvl2pPr>
            <a:lvl3pPr marL="1371600" lvl="2" indent="-279400" rtl="0">
              <a:spcBef>
                <a:spcPts val="1000"/>
              </a:spcBef>
              <a:spcAft>
                <a:spcPts val="0"/>
              </a:spcAft>
              <a:buSzPts val="800"/>
              <a:buChar char="–"/>
              <a:defRPr sz="800"/>
            </a:lvl3pPr>
            <a:lvl4pPr marL="1828800" lvl="3" indent="-266700" rtl="0">
              <a:spcBef>
                <a:spcPts val="1000"/>
              </a:spcBef>
              <a:spcAft>
                <a:spcPts val="0"/>
              </a:spcAft>
              <a:buSzPts val="600"/>
              <a:buChar char="▪"/>
              <a:defRPr sz="600"/>
            </a:lvl4pPr>
            <a:lvl5pPr marL="2286000" lvl="4" indent="-266700" rtl="0">
              <a:spcBef>
                <a:spcPts val="1000"/>
              </a:spcBef>
              <a:spcAft>
                <a:spcPts val="0"/>
              </a:spcAft>
              <a:buSzPts val="600"/>
              <a:buChar char="▫"/>
              <a:defRPr sz="600"/>
            </a:lvl5pPr>
            <a:lvl6pPr marL="2743200" lvl="5" indent="-266700" rtl="0">
              <a:spcBef>
                <a:spcPts val="1000"/>
              </a:spcBef>
              <a:spcAft>
                <a:spcPts val="0"/>
              </a:spcAft>
              <a:buSzPts val="600"/>
              <a:buChar char="–"/>
              <a:defRPr sz="600"/>
            </a:lvl6pPr>
            <a:lvl7pPr marL="3200400" lvl="6" indent="-266700" rtl="0">
              <a:spcBef>
                <a:spcPts val="1000"/>
              </a:spcBef>
              <a:spcAft>
                <a:spcPts val="0"/>
              </a:spcAft>
              <a:buSzPts val="600"/>
              <a:buChar char="▪"/>
              <a:defRPr sz="600"/>
            </a:lvl7pPr>
            <a:lvl8pPr marL="3657600" lvl="7" indent="-266700" rtl="0">
              <a:spcBef>
                <a:spcPts val="1000"/>
              </a:spcBef>
              <a:spcAft>
                <a:spcPts val="0"/>
              </a:spcAft>
              <a:buSzPts val="600"/>
              <a:buChar char="–"/>
              <a:defRPr sz="600"/>
            </a:lvl8pPr>
            <a:lvl9pPr marL="4114800" lvl="8" indent="-266700" rtl="0">
              <a:spcBef>
                <a:spcPts val="1000"/>
              </a:spcBef>
              <a:spcAft>
                <a:spcPts val="1000"/>
              </a:spcAft>
              <a:buSzPts val="600"/>
              <a:buChar char="▪"/>
              <a:defRPr sz="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Light">
  <p:cSld name="TITLE_AND_BODY_1_1_2">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5"/>
          <p:cNvSpPr txBox="1">
            <a:spLocks noGrp="1"/>
          </p:cNvSpPr>
          <p:nvPr>
            <p:ph type="title"/>
          </p:nvPr>
        </p:nvSpPr>
        <p:spPr>
          <a:xfrm>
            <a:off x="457600" y="850650"/>
            <a:ext cx="4800600" cy="330000"/>
          </a:xfrm>
          <a:prstGeom prst="rect">
            <a:avLst/>
          </a:prstGeom>
        </p:spPr>
        <p:txBody>
          <a:bodyPr spcFirstLastPara="1" wrap="square" lIns="0" tIns="0" rIns="0" bIns="0" anchor="t" anchorCtr="0">
            <a:normAutofit/>
          </a:bodyPr>
          <a:lstStyle>
            <a:lvl1pPr lvl="0" rtl="0">
              <a:spcBef>
                <a:spcPts val="0"/>
              </a:spcBef>
              <a:spcAft>
                <a:spcPts val="0"/>
              </a:spcAft>
              <a:buClr>
                <a:schemeClr val="accent5"/>
              </a:buClr>
              <a:buSzPts val="1000"/>
              <a:buFont typeface="Proxima Nova"/>
              <a:buNone/>
              <a:defRPr sz="1000" b="1">
                <a:solidFill>
                  <a:schemeClr val="accent5"/>
                </a:solidFill>
                <a:latin typeface="Proxima Nova"/>
                <a:ea typeface="Proxima Nova"/>
                <a:cs typeface="Proxima Nova"/>
                <a:sym typeface="Proxima Nova"/>
              </a:defRPr>
            </a:lvl1pPr>
            <a:lvl2pPr lvl="1"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2pPr>
            <a:lvl3pPr lvl="2"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3pPr>
            <a:lvl4pPr lvl="3"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4pPr>
            <a:lvl5pPr lvl="4"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5pPr>
            <a:lvl6pPr lvl="5"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6pPr>
            <a:lvl7pPr lvl="6"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7pPr>
            <a:lvl8pPr lvl="7"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8pPr>
            <a:lvl9pPr lvl="8"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9pPr>
          </a:lstStyle>
          <a:p>
            <a:endParaRPr/>
          </a:p>
        </p:txBody>
      </p:sp>
      <p:sp>
        <p:nvSpPr>
          <p:cNvPr id="148" name="Google Shape;148;p25"/>
          <p:cNvSpPr txBox="1">
            <a:spLocks noGrp="1"/>
          </p:cNvSpPr>
          <p:nvPr>
            <p:ph type="body" idx="1"/>
          </p:nvPr>
        </p:nvSpPr>
        <p:spPr>
          <a:xfrm>
            <a:off x="457600" y="2015250"/>
            <a:ext cx="6133500" cy="2277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292100" rtl="0">
              <a:spcBef>
                <a:spcPts val="1000"/>
              </a:spcBef>
              <a:spcAft>
                <a:spcPts val="0"/>
              </a:spcAft>
              <a:buSzPts val="1000"/>
              <a:buChar char="▫"/>
              <a:defRPr sz="1000"/>
            </a:lvl2pPr>
            <a:lvl3pPr marL="1371600" lvl="2" indent="-279400" rtl="0">
              <a:spcBef>
                <a:spcPts val="1000"/>
              </a:spcBef>
              <a:spcAft>
                <a:spcPts val="0"/>
              </a:spcAft>
              <a:buSzPts val="800"/>
              <a:buChar char="–"/>
              <a:defRPr sz="800"/>
            </a:lvl3pPr>
            <a:lvl4pPr marL="1828800" lvl="3" indent="-266700" rtl="0">
              <a:spcBef>
                <a:spcPts val="1000"/>
              </a:spcBef>
              <a:spcAft>
                <a:spcPts val="0"/>
              </a:spcAft>
              <a:buSzPts val="600"/>
              <a:buChar char="▪"/>
              <a:defRPr sz="600"/>
            </a:lvl4pPr>
            <a:lvl5pPr marL="2286000" lvl="4" indent="-266700" rtl="0">
              <a:spcBef>
                <a:spcPts val="1000"/>
              </a:spcBef>
              <a:spcAft>
                <a:spcPts val="0"/>
              </a:spcAft>
              <a:buSzPts val="600"/>
              <a:buChar char="▫"/>
              <a:defRPr sz="600"/>
            </a:lvl5pPr>
            <a:lvl6pPr marL="2743200" lvl="5" indent="-266700" rtl="0">
              <a:spcBef>
                <a:spcPts val="1000"/>
              </a:spcBef>
              <a:spcAft>
                <a:spcPts val="0"/>
              </a:spcAft>
              <a:buSzPts val="600"/>
              <a:buChar char="–"/>
              <a:defRPr sz="600"/>
            </a:lvl6pPr>
            <a:lvl7pPr marL="3200400" lvl="6" indent="-266700" rtl="0">
              <a:spcBef>
                <a:spcPts val="1000"/>
              </a:spcBef>
              <a:spcAft>
                <a:spcPts val="0"/>
              </a:spcAft>
              <a:buSzPts val="600"/>
              <a:buChar char="▪"/>
              <a:defRPr sz="600"/>
            </a:lvl7pPr>
            <a:lvl8pPr marL="3657600" lvl="7" indent="-266700" rtl="0">
              <a:spcBef>
                <a:spcPts val="1000"/>
              </a:spcBef>
              <a:spcAft>
                <a:spcPts val="0"/>
              </a:spcAft>
              <a:buSzPts val="600"/>
              <a:buChar char="–"/>
              <a:defRPr sz="600"/>
            </a:lvl8pPr>
            <a:lvl9pPr marL="4114800" lvl="8" indent="-266700" rtl="0">
              <a:spcBef>
                <a:spcPts val="1000"/>
              </a:spcBef>
              <a:spcAft>
                <a:spcPts val="1000"/>
              </a:spcAft>
              <a:buSzPts val="600"/>
              <a:buChar char="▪"/>
              <a:defRPr sz="600"/>
            </a:lvl9pPr>
          </a:lstStyle>
          <a:p>
            <a:endParaRPr/>
          </a:p>
        </p:txBody>
      </p:sp>
      <p:sp>
        <p:nvSpPr>
          <p:cNvPr id="149" name="Google Shape;149;p25"/>
          <p:cNvSpPr txBox="1">
            <a:spLocks noGrp="1"/>
          </p:cNvSpPr>
          <p:nvPr>
            <p:ph type="title" idx="2"/>
          </p:nvPr>
        </p:nvSpPr>
        <p:spPr>
          <a:xfrm>
            <a:off x="457600" y="1169975"/>
            <a:ext cx="6793800" cy="609600"/>
          </a:xfrm>
          <a:prstGeom prst="rect">
            <a:avLst/>
          </a:prstGeom>
        </p:spPr>
        <p:txBody>
          <a:bodyPr spcFirstLastPara="1" wrap="square" lIns="0" tIns="0" rIns="0" bIns="0" anchor="t" anchorCtr="0">
            <a:normAutofit/>
          </a:bodyPr>
          <a:lstStyle>
            <a:lvl1pPr lvl="0">
              <a:spcBef>
                <a:spcPts val="0"/>
              </a:spcBef>
              <a:spcAft>
                <a:spcPts val="0"/>
              </a:spcAft>
              <a:buSzPts val="3200"/>
              <a:buNone/>
              <a:defRPr/>
            </a:lvl1pPr>
            <a:lvl2pPr lvl="1">
              <a:spcBef>
                <a:spcPts val="0"/>
              </a:spcBef>
              <a:spcAft>
                <a:spcPts val="0"/>
              </a:spcAft>
              <a:buSzPts val="2800"/>
              <a:buNone/>
              <a:defRPr>
                <a:latin typeface="Proxima Nova"/>
                <a:ea typeface="Proxima Nova"/>
                <a:cs typeface="Proxima Nova"/>
                <a:sym typeface="Proxima Nova"/>
              </a:defRPr>
            </a:lvl2pPr>
            <a:lvl3pPr lvl="2">
              <a:spcBef>
                <a:spcPts val="0"/>
              </a:spcBef>
              <a:spcAft>
                <a:spcPts val="0"/>
              </a:spcAft>
              <a:buSzPts val="2800"/>
              <a:buNone/>
              <a:defRPr>
                <a:latin typeface="Proxima Nova"/>
                <a:ea typeface="Proxima Nova"/>
                <a:cs typeface="Proxima Nova"/>
                <a:sym typeface="Proxima Nova"/>
              </a:defRPr>
            </a:lvl3pPr>
            <a:lvl4pPr lvl="3">
              <a:spcBef>
                <a:spcPts val="0"/>
              </a:spcBef>
              <a:spcAft>
                <a:spcPts val="0"/>
              </a:spcAft>
              <a:buSzPts val="2800"/>
              <a:buNone/>
              <a:defRPr>
                <a:latin typeface="Proxima Nova"/>
                <a:ea typeface="Proxima Nova"/>
                <a:cs typeface="Proxima Nova"/>
                <a:sym typeface="Proxima Nova"/>
              </a:defRPr>
            </a:lvl4pPr>
            <a:lvl5pPr lvl="4">
              <a:spcBef>
                <a:spcPts val="0"/>
              </a:spcBef>
              <a:spcAft>
                <a:spcPts val="0"/>
              </a:spcAft>
              <a:buSzPts val="2800"/>
              <a:buNone/>
              <a:defRPr>
                <a:latin typeface="Proxima Nova"/>
                <a:ea typeface="Proxima Nova"/>
                <a:cs typeface="Proxima Nova"/>
                <a:sym typeface="Proxima Nova"/>
              </a:defRPr>
            </a:lvl5pPr>
            <a:lvl6pPr lvl="5">
              <a:spcBef>
                <a:spcPts val="0"/>
              </a:spcBef>
              <a:spcAft>
                <a:spcPts val="0"/>
              </a:spcAft>
              <a:buSzPts val="2800"/>
              <a:buNone/>
              <a:defRPr>
                <a:latin typeface="Proxima Nova"/>
                <a:ea typeface="Proxima Nova"/>
                <a:cs typeface="Proxima Nova"/>
                <a:sym typeface="Proxima Nova"/>
              </a:defRPr>
            </a:lvl6pPr>
            <a:lvl7pPr lvl="6">
              <a:spcBef>
                <a:spcPts val="0"/>
              </a:spcBef>
              <a:spcAft>
                <a:spcPts val="0"/>
              </a:spcAft>
              <a:buSzPts val="2800"/>
              <a:buNone/>
              <a:defRPr>
                <a:latin typeface="Proxima Nova"/>
                <a:ea typeface="Proxima Nova"/>
                <a:cs typeface="Proxima Nova"/>
                <a:sym typeface="Proxima Nova"/>
              </a:defRPr>
            </a:lvl7pPr>
            <a:lvl8pPr lvl="7">
              <a:spcBef>
                <a:spcPts val="0"/>
              </a:spcBef>
              <a:spcAft>
                <a:spcPts val="0"/>
              </a:spcAft>
              <a:buSzPts val="2800"/>
              <a:buNone/>
              <a:defRPr>
                <a:latin typeface="Proxima Nova"/>
                <a:ea typeface="Proxima Nova"/>
                <a:cs typeface="Proxima Nova"/>
                <a:sym typeface="Proxima Nova"/>
              </a:defRPr>
            </a:lvl8pPr>
            <a:lvl9pPr lvl="8">
              <a:spcBef>
                <a:spcPts val="0"/>
              </a:spcBef>
              <a:spcAft>
                <a:spcPts val="0"/>
              </a:spcAft>
              <a:buSzPts val="28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1 Column + Image Space A">
  <p:cSld name="TITLE_AND_BODY_1_1_1">
    <p:bg>
      <p:bgPr>
        <a:blipFill>
          <a:blip r:embed="rId2">
            <a:alphaModFix/>
          </a:blip>
          <a:stretch>
            <a:fillRect/>
          </a:stretch>
        </a:blipFill>
        <a:effectLst/>
      </p:bgPr>
    </p:bg>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457200" y="506500"/>
            <a:ext cx="4168500" cy="681000"/>
          </a:xfrm>
          <a:prstGeom prst="rect">
            <a:avLst/>
          </a:prstGeom>
        </p:spPr>
        <p:txBody>
          <a:bodyPr spcFirstLastPara="1" wrap="square" lIns="0" tIns="0" rIns="0" bIns="0" anchor="b" anchorCtr="0">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 name="Google Shape;152;p26"/>
          <p:cNvSpPr txBox="1">
            <a:spLocks noGrp="1"/>
          </p:cNvSpPr>
          <p:nvPr>
            <p:ph type="body" idx="1"/>
          </p:nvPr>
        </p:nvSpPr>
        <p:spPr>
          <a:xfrm>
            <a:off x="457200" y="1501175"/>
            <a:ext cx="3856500" cy="3241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292100" rtl="0">
              <a:spcBef>
                <a:spcPts val="1000"/>
              </a:spcBef>
              <a:spcAft>
                <a:spcPts val="0"/>
              </a:spcAft>
              <a:buSzPts val="1000"/>
              <a:buChar char="▫"/>
              <a:defRPr sz="1000"/>
            </a:lvl2pPr>
            <a:lvl3pPr marL="1371600" lvl="2" indent="-279400" rtl="0">
              <a:spcBef>
                <a:spcPts val="1000"/>
              </a:spcBef>
              <a:spcAft>
                <a:spcPts val="0"/>
              </a:spcAft>
              <a:buSzPts val="800"/>
              <a:buChar char="–"/>
              <a:defRPr sz="800"/>
            </a:lvl3pPr>
            <a:lvl4pPr marL="1828800" lvl="3" indent="-266700" rtl="0">
              <a:spcBef>
                <a:spcPts val="1000"/>
              </a:spcBef>
              <a:spcAft>
                <a:spcPts val="0"/>
              </a:spcAft>
              <a:buSzPts val="600"/>
              <a:buChar char="▪"/>
              <a:defRPr sz="600"/>
            </a:lvl4pPr>
            <a:lvl5pPr marL="2286000" lvl="4" indent="-266700" rtl="0">
              <a:spcBef>
                <a:spcPts val="1000"/>
              </a:spcBef>
              <a:spcAft>
                <a:spcPts val="0"/>
              </a:spcAft>
              <a:buSzPts val="600"/>
              <a:buChar char="▫"/>
              <a:defRPr sz="600"/>
            </a:lvl5pPr>
            <a:lvl6pPr marL="2743200" lvl="5" indent="-266700" rtl="0">
              <a:spcBef>
                <a:spcPts val="1000"/>
              </a:spcBef>
              <a:spcAft>
                <a:spcPts val="0"/>
              </a:spcAft>
              <a:buSzPts val="600"/>
              <a:buChar char="–"/>
              <a:defRPr sz="600"/>
            </a:lvl6pPr>
            <a:lvl7pPr marL="3200400" lvl="6" indent="-266700" rtl="0">
              <a:spcBef>
                <a:spcPts val="1000"/>
              </a:spcBef>
              <a:spcAft>
                <a:spcPts val="0"/>
              </a:spcAft>
              <a:buSzPts val="600"/>
              <a:buChar char="▪"/>
              <a:defRPr sz="600"/>
            </a:lvl7pPr>
            <a:lvl8pPr marL="3657600" lvl="7" indent="-266700" rtl="0">
              <a:spcBef>
                <a:spcPts val="1000"/>
              </a:spcBef>
              <a:spcAft>
                <a:spcPts val="0"/>
              </a:spcAft>
              <a:buSzPts val="600"/>
              <a:buChar char="–"/>
              <a:defRPr sz="600"/>
            </a:lvl8pPr>
            <a:lvl9pPr marL="4114800" lvl="8" indent="-266700" rtl="0">
              <a:spcBef>
                <a:spcPts val="1000"/>
              </a:spcBef>
              <a:spcAft>
                <a:spcPts val="1000"/>
              </a:spcAft>
              <a:buSzPts val="600"/>
              <a:buChar char="▪"/>
              <a:defRPr sz="600"/>
            </a:lvl9pPr>
          </a:lstStyle>
          <a:p>
            <a:endParaRPr/>
          </a:p>
        </p:txBody>
      </p:sp>
      <p:sp>
        <p:nvSpPr>
          <p:cNvPr id="153" name="Google Shape;153;p26"/>
          <p:cNvSpPr>
            <a:spLocks noGrp="1"/>
          </p:cNvSpPr>
          <p:nvPr>
            <p:ph type="pic" idx="2"/>
          </p:nvPr>
        </p:nvSpPr>
        <p:spPr>
          <a:xfrm>
            <a:off x="4879422" y="93300"/>
            <a:ext cx="4264500" cy="50502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1 Column + Image Space B">
  <p:cSld name="TITLE_AND_BODY_1_1_1_1">
    <p:bg>
      <p:bgPr>
        <a:blipFill>
          <a:blip r:embed="rId2">
            <a:alphaModFix/>
          </a:blip>
          <a:stretch>
            <a:fillRect/>
          </a:stretch>
        </a:blipFill>
        <a:effectLst/>
      </p:bgPr>
    </p:bg>
    <p:spTree>
      <p:nvGrpSpPr>
        <p:cNvPr id="1" name="Shape 154"/>
        <p:cNvGrpSpPr/>
        <p:nvPr/>
      </p:nvGrpSpPr>
      <p:grpSpPr>
        <a:xfrm>
          <a:off x="0" y="0"/>
          <a:ext cx="0" cy="0"/>
          <a:chOff x="0" y="0"/>
          <a:chExt cx="0" cy="0"/>
        </a:xfrm>
      </p:grpSpPr>
      <p:sp>
        <p:nvSpPr>
          <p:cNvPr id="155" name="Google Shape;155;p27"/>
          <p:cNvSpPr>
            <a:spLocks noGrp="1"/>
          </p:cNvSpPr>
          <p:nvPr>
            <p:ph type="pic" idx="2"/>
          </p:nvPr>
        </p:nvSpPr>
        <p:spPr>
          <a:xfrm>
            <a:off x="-3" y="93300"/>
            <a:ext cx="4264500" cy="5050200"/>
          </a:xfrm>
          <a:prstGeom prst="rect">
            <a:avLst/>
          </a:prstGeom>
          <a:noFill/>
          <a:ln>
            <a:noFill/>
          </a:ln>
        </p:spPr>
      </p:sp>
      <p:sp>
        <p:nvSpPr>
          <p:cNvPr id="156" name="Google Shape;156;p27"/>
          <p:cNvSpPr txBox="1">
            <a:spLocks noGrp="1"/>
          </p:cNvSpPr>
          <p:nvPr>
            <p:ph type="title"/>
          </p:nvPr>
        </p:nvSpPr>
        <p:spPr>
          <a:xfrm>
            <a:off x="4642800" y="506500"/>
            <a:ext cx="4168500" cy="681000"/>
          </a:xfrm>
          <a:prstGeom prst="rect">
            <a:avLst/>
          </a:prstGeom>
        </p:spPr>
        <p:txBody>
          <a:bodyPr spcFirstLastPara="1" wrap="square" lIns="0" tIns="0" rIns="0" bIns="0" anchor="b" anchorCtr="0">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57" name="Google Shape;157;p27"/>
          <p:cNvSpPr txBox="1">
            <a:spLocks noGrp="1"/>
          </p:cNvSpPr>
          <p:nvPr>
            <p:ph type="body" idx="1"/>
          </p:nvPr>
        </p:nvSpPr>
        <p:spPr>
          <a:xfrm>
            <a:off x="4642800" y="1501175"/>
            <a:ext cx="3856500" cy="32418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200"/>
            </a:lvl1pPr>
            <a:lvl2pPr marL="914400" lvl="1" indent="-292100">
              <a:spcBef>
                <a:spcPts val="1000"/>
              </a:spcBef>
              <a:spcAft>
                <a:spcPts val="0"/>
              </a:spcAft>
              <a:buSzPts val="1000"/>
              <a:buChar char="▫"/>
              <a:defRPr sz="1000"/>
            </a:lvl2pPr>
            <a:lvl3pPr marL="1371600" lvl="2" indent="-279400">
              <a:spcBef>
                <a:spcPts val="1000"/>
              </a:spcBef>
              <a:spcAft>
                <a:spcPts val="0"/>
              </a:spcAft>
              <a:buSzPts val="800"/>
              <a:buChar char="–"/>
              <a:defRPr sz="800"/>
            </a:lvl3pPr>
            <a:lvl4pPr marL="1828800" lvl="3" indent="-266700">
              <a:spcBef>
                <a:spcPts val="1000"/>
              </a:spcBef>
              <a:spcAft>
                <a:spcPts val="0"/>
              </a:spcAft>
              <a:buSzPts val="600"/>
              <a:buChar char="▪"/>
              <a:defRPr sz="600"/>
            </a:lvl4pPr>
            <a:lvl5pPr marL="2286000" lvl="4" indent="-266700">
              <a:spcBef>
                <a:spcPts val="1000"/>
              </a:spcBef>
              <a:spcAft>
                <a:spcPts val="0"/>
              </a:spcAft>
              <a:buSzPts val="600"/>
              <a:buChar char="▫"/>
              <a:defRPr sz="600"/>
            </a:lvl5pPr>
            <a:lvl6pPr marL="2743200" lvl="5" indent="-266700">
              <a:spcBef>
                <a:spcPts val="1000"/>
              </a:spcBef>
              <a:spcAft>
                <a:spcPts val="0"/>
              </a:spcAft>
              <a:buSzPts val="600"/>
              <a:buChar char="–"/>
              <a:defRPr sz="600"/>
            </a:lvl6pPr>
            <a:lvl7pPr marL="3200400" lvl="6" indent="-266700">
              <a:spcBef>
                <a:spcPts val="1000"/>
              </a:spcBef>
              <a:spcAft>
                <a:spcPts val="0"/>
              </a:spcAft>
              <a:buSzPts val="600"/>
              <a:buChar char="▪"/>
              <a:defRPr sz="600"/>
            </a:lvl7pPr>
            <a:lvl8pPr marL="3657600" lvl="7" indent="-266700">
              <a:spcBef>
                <a:spcPts val="1000"/>
              </a:spcBef>
              <a:spcAft>
                <a:spcPts val="0"/>
              </a:spcAft>
              <a:buSzPts val="600"/>
              <a:buChar char="–"/>
              <a:defRPr sz="600"/>
            </a:lvl8pPr>
            <a:lvl9pPr marL="4114800" lvl="8" indent="-266700">
              <a:spcBef>
                <a:spcPts val="1000"/>
              </a:spcBef>
              <a:spcAft>
                <a:spcPts val="1000"/>
              </a:spcAft>
              <a:buSzPts val="600"/>
              <a:buChar char="▪"/>
              <a:defRPr sz="6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2 Column" type="twoColTx">
  <p:cSld name="TITLE_AND_TWO_COLUMNS">
    <p:bg>
      <p:bgPr>
        <a:blipFill>
          <a:blip r:embed="rId2">
            <a:alphaModFix/>
          </a:blip>
          <a:stretch>
            <a:fillRect/>
          </a:stretch>
        </a:blipFill>
        <a:effectLst/>
      </p:bgPr>
    </p:bg>
    <p:spTree>
      <p:nvGrpSpPr>
        <p:cNvPr id="1" name="Shape 158"/>
        <p:cNvGrpSpPr/>
        <p:nvPr/>
      </p:nvGrpSpPr>
      <p:grpSpPr>
        <a:xfrm>
          <a:off x="0" y="0"/>
          <a:ext cx="0" cy="0"/>
          <a:chOff x="0" y="0"/>
          <a:chExt cx="0" cy="0"/>
        </a:xfrm>
      </p:grpSpPr>
      <p:sp>
        <p:nvSpPr>
          <p:cNvPr id="159" name="Google Shape;159;p28"/>
          <p:cNvSpPr txBox="1">
            <a:spLocks noGrp="1"/>
          </p:cNvSpPr>
          <p:nvPr>
            <p:ph type="title"/>
          </p:nvPr>
        </p:nvSpPr>
        <p:spPr>
          <a:xfrm>
            <a:off x="457200" y="277900"/>
            <a:ext cx="8334000" cy="5727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28"/>
          <p:cNvSpPr txBox="1">
            <a:spLocks noGrp="1"/>
          </p:cNvSpPr>
          <p:nvPr>
            <p:ph type="body" idx="1"/>
          </p:nvPr>
        </p:nvSpPr>
        <p:spPr>
          <a:xfrm>
            <a:off x="457200" y="1274400"/>
            <a:ext cx="3780900" cy="3370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292100" rtl="0">
              <a:spcBef>
                <a:spcPts val="1000"/>
              </a:spcBef>
              <a:spcAft>
                <a:spcPts val="0"/>
              </a:spcAft>
              <a:buSzPts val="1000"/>
              <a:buChar char="▫"/>
              <a:defRPr sz="1000"/>
            </a:lvl2pPr>
            <a:lvl3pPr marL="1371600" lvl="2" indent="-279400" rtl="0">
              <a:spcBef>
                <a:spcPts val="1000"/>
              </a:spcBef>
              <a:spcAft>
                <a:spcPts val="0"/>
              </a:spcAft>
              <a:buSzPts val="800"/>
              <a:buChar char="–"/>
              <a:defRPr sz="800"/>
            </a:lvl3pPr>
            <a:lvl4pPr marL="1828800" lvl="3" indent="-266700" rtl="0">
              <a:spcBef>
                <a:spcPts val="1000"/>
              </a:spcBef>
              <a:spcAft>
                <a:spcPts val="0"/>
              </a:spcAft>
              <a:buSzPts val="600"/>
              <a:buChar char="▪"/>
              <a:defRPr sz="600"/>
            </a:lvl4pPr>
            <a:lvl5pPr marL="2286000" lvl="4" indent="-266700" rtl="0">
              <a:spcBef>
                <a:spcPts val="1000"/>
              </a:spcBef>
              <a:spcAft>
                <a:spcPts val="0"/>
              </a:spcAft>
              <a:buSzPts val="600"/>
              <a:buChar char="▫"/>
              <a:defRPr sz="600"/>
            </a:lvl5pPr>
            <a:lvl6pPr marL="2743200" lvl="5" indent="-266700" rtl="0">
              <a:spcBef>
                <a:spcPts val="1000"/>
              </a:spcBef>
              <a:spcAft>
                <a:spcPts val="0"/>
              </a:spcAft>
              <a:buSzPts val="600"/>
              <a:buChar char="–"/>
              <a:defRPr sz="600"/>
            </a:lvl6pPr>
            <a:lvl7pPr marL="3200400" lvl="6" indent="-266700" rtl="0">
              <a:spcBef>
                <a:spcPts val="1000"/>
              </a:spcBef>
              <a:spcAft>
                <a:spcPts val="0"/>
              </a:spcAft>
              <a:buSzPts val="600"/>
              <a:buChar char="▪"/>
              <a:defRPr sz="600"/>
            </a:lvl7pPr>
            <a:lvl8pPr marL="3657600" lvl="7" indent="-266700" rtl="0">
              <a:spcBef>
                <a:spcPts val="1000"/>
              </a:spcBef>
              <a:spcAft>
                <a:spcPts val="0"/>
              </a:spcAft>
              <a:buSzPts val="600"/>
              <a:buChar char="–"/>
              <a:defRPr sz="600"/>
            </a:lvl8pPr>
            <a:lvl9pPr marL="4114800" lvl="8" indent="-266700" rtl="0">
              <a:spcBef>
                <a:spcPts val="1000"/>
              </a:spcBef>
              <a:spcAft>
                <a:spcPts val="1000"/>
              </a:spcAft>
              <a:buSzPts val="600"/>
              <a:buChar char="▪"/>
              <a:defRPr sz="600"/>
            </a:lvl9pPr>
          </a:lstStyle>
          <a:p>
            <a:endParaRPr/>
          </a:p>
        </p:txBody>
      </p:sp>
      <p:sp>
        <p:nvSpPr>
          <p:cNvPr id="161" name="Google Shape;161;p28"/>
          <p:cNvSpPr txBox="1">
            <a:spLocks noGrp="1"/>
          </p:cNvSpPr>
          <p:nvPr>
            <p:ph type="body" idx="2"/>
          </p:nvPr>
        </p:nvSpPr>
        <p:spPr>
          <a:xfrm>
            <a:off x="4895130" y="1274400"/>
            <a:ext cx="3780900" cy="3370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292100" rtl="0">
              <a:spcBef>
                <a:spcPts val="1000"/>
              </a:spcBef>
              <a:spcAft>
                <a:spcPts val="0"/>
              </a:spcAft>
              <a:buSzPts val="1000"/>
              <a:buChar char="▫"/>
              <a:defRPr sz="1000"/>
            </a:lvl2pPr>
            <a:lvl3pPr marL="1371600" lvl="2" indent="-279400" rtl="0">
              <a:spcBef>
                <a:spcPts val="1000"/>
              </a:spcBef>
              <a:spcAft>
                <a:spcPts val="0"/>
              </a:spcAft>
              <a:buSzPts val="800"/>
              <a:buChar char="–"/>
              <a:defRPr sz="800"/>
            </a:lvl3pPr>
            <a:lvl4pPr marL="1828800" lvl="3" indent="-266700" rtl="0">
              <a:spcBef>
                <a:spcPts val="1000"/>
              </a:spcBef>
              <a:spcAft>
                <a:spcPts val="0"/>
              </a:spcAft>
              <a:buSzPts val="600"/>
              <a:buChar char="▪"/>
              <a:defRPr sz="600"/>
            </a:lvl4pPr>
            <a:lvl5pPr marL="2286000" lvl="4" indent="-266700" rtl="0">
              <a:spcBef>
                <a:spcPts val="1000"/>
              </a:spcBef>
              <a:spcAft>
                <a:spcPts val="0"/>
              </a:spcAft>
              <a:buSzPts val="600"/>
              <a:buChar char="▫"/>
              <a:defRPr sz="600"/>
            </a:lvl5pPr>
            <a:lvl6pPr marL="2743200" lvl="5" indent="-266700" rtl="0">
              <a:spcBef>
                <a:spcPts val="1000"/>
              </a:spcBef>
              <a:spcAft>
                <a:spcPts val="0"/>
              </a:spcAft>
              <a:buSzPts val="600"/>
              <a:buChar char="–"/>
              <a:defRPr sz="600"/>
            </a:lvl6pPr>
            <a:lvl7pPr marL="3200400" lvl="6" indent="-266700" rtl="0">
              <a:spcBef>
                <a:spcPts val="1000"/>
              </a:spcBef>
              <a:spcAft>
                <a:spcPts val="0"/>
              </a:spcAft>
              <a:buSzPts val="600"/>
              <a:buChar char="▪"/>
              <a:defRPr sz="600"/>
            </a:lvl7pPr>
            <a:lvl8pPr marL="3657600" lvl="7" indent="-266700" rtl="0">
              <a:spcBef>
                <a:spcPts val="1000"/>
              </a:spcBef>
              <a:spcAft>
                <a:spcPts val="0"/>
              </a:spcAft>
              <a:buSzPts val="600"/>
              <a:buChar char="–"/>
              <a:defRPr sz="600"/>
            </a:lvl8pPr>
            <a:lvl9pPr marL="4114800" lvl="8" indent="-266700" rtl="0">
              <a:spcBef>
                <a:spcPts val="1000"/>
              </a:spcBef>
              <a:spcAft>
                <a:spcPts val="1000"/>
              </a:spcAft>
              <a:buSzPts val="600"/>
              <a:buChar char="▪"/>
              <a:defRPr sz="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cons: Title + 3 Column" type="titleOnly">
  <p:cSld name="TITLE_ONLY">
    <p:bg>
      <p:bgPr>
        <a:blipFill>
          <a:blip r:embed="rId2">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457200" y="277900"/>
            <a:ext cx="8334000" cy="572700"/>
          </a:xfrm>
          <a:prstGeom prst="rect">
            <a:avLst/>
          </a:prstGeom>
        </p:spPr>
        <p:txBody>
          <a:bodyPr spcFirstLastPara="1" wrap="square" lIns="0" tIns="0" rIns="0" bIns="0" anchor="t" anchorCtr="0">
            <a:norm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4" name="Google Shape;164;p29"/>
          <p:cNvSpPr txBox="1">
            <a:spLocks noGrp="1"/>
          </p:cNvSpPr>
          <p:nvPr>
            <p:ph type="body" idx="1"/>
          </p:nvPr>
        </p:nvSpPr>
        <p:spPr>
          <a:xfrm>
            <a:off x="457200" y="2363975"/>
            <a:ext cx="2380200" cy="21921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279400" rtl="0">
              <a:spcBef>
                <a:spcPts val="1000"/>
              </a:spcBef>
              <a:spcAft>
                <a:spcPts val="0"/>
              </a:spcAft>
              <a:buSzPts val="800"/>
              <a:buChar char="–"/>
              <a:defRPr/>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65" name="Google Shape;165;p29"/>
          <p:cNvSpPr txBox="1">
            <a:spLocks noGrp="1"/>
          </p:cNvSpPr>
          <p:nvPr>
            <p:ph type="body" idx="2"/>
          </p:nvPr>
        </p:nvSpPr>
        <p:spPr>
          <a:xfrm>
            <a:off x="3400075" y="2363975"/>
            <a:ext cx="2380200" cy="21921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279400" rtl="0">
              <a:spcBef>
                <a:spcPts val="1000"/>
              </a:spcBef>
              <a:spcAft>
                <a:spcPts val="0"/>
              </a:spcAft>
              <a:buSzPts val="800"/>
              <a:buChar char="–"/>
              <a:defRPr/>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sp>
        <p:nvSpPr>
          <p:cNvPr id="166" name="Google Shape;166;p29"/>
          <p:cNvSpPr txBox="1">
            <a:spLocks noGrp="1"/>
          </p:cNvSpPr>
          <p:nvPr>
            <p:ph type="body" idx="3"/>
          </p:nvPr>
        </p:nvSpPr>
        <p:spPr>
          <a:xfrm>
            <a:off x="6333775" y="2363975"/>
            <a:ext cx="2380200" cy="21921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
              <a:defRPr sz="1200"/>
            </a:lvl1pPr>
            <a:lvl2pPr marL="914400" lvl="1" indent="-304800" rtl="0">
              <a:spcBef>
                <a:spcPts val="1000"/>
              </a:spcBef>
              <a:spcAft>
                <a:spcPts val="0"/>
              </a:spcAft>
              <a:buSzPts val="1200"/>
              <a:buChar char="▫"/>
              <a:defRPr sz="1200"/>
            </a:lvl2pPr>
            <a:lvl3pPr marL="1371600" lvl="2" indent="-279400" rtl="0">
              <a:spcBef>
                <a:spcPts val="1000"/>
              </a:spcBef>
              <a:spcAft>
                <a:spcPts val="0"/>
              </a:spcAft>
              <a:buSzPts val="800"/>
              <a:buChar char="–"/>
              <a:defRPr/>
            </a:lvl3pPr>
            <a:lvl4pPr marL="1828800" lvl="3" indent="-304800" rtl="0">
              <a:spcBef>
                <a:spcPts val="1000"/>
              </a:spcBef>
              <a:spcAft>
                <a:spcPts val="0"/>
              </a:spcAft>
              <a:buSzPts val="1200"/>
              <a:buChar char="▪"/>
              <a:defRPr sz="1200"/>
            </a:lvl4pPr>
            <a:lvl5pPr marL="2286000" lvl="4" indent="-304800" rtl="0">
              <a:spcBef>
                <a:spcPts val="1000"/>
              </a:spcBef>
              <a:spcAft>
                <a:spcPts val="0"/>
              </a:spcAft>
              <a:buSzPts val="1200"/>
              <a:buChar char="▫"/>
              <a:defRPr sz="1200"/>
            </a:lvl5pPr>
            <a:lvl6pPr marL="2743200" lvl="5" indent="-304800" rtl="0">
              <a:spcBef>
                <a:spcPts val="1000"/>
              </a:spcBef>
              <a:spcAft>
                <a:spcPts val="0"/>
              </a:spcAft>
              <a:buSzPts val="1200"/>
              <a:buChar char="–"/>
              <a:defRPr sz="1200"/>
            </a:lvl6pPr>
            <a:lvl7pPr marL="3200400" lvl="6" indent="-304800" rtl="0">
              <a:spcBef>
                <a:spcPts val="1000"/>
              </a:spcBef>
              <a:spcAft>
                <a:spcPts val="0"/>
              </a:spcAft>
              <a:buSzPts val="1200"/>
              <a:buChar char="▪"/>
              <a:defRPr sz="1200"/>
            </a:lvl7pPr>
            <a:lvl8pPr marL="3657600" lvl="7" indent="-304800" rtl="0">
              <a:spcBef>
                <a:spcPts val="1000"/>
              </a:spcBef>
              <a:spcAft>
                <a:spcPts val="0"/>
              </a:spcAft>
              <a:buSzPts val="1200"/>
              <a:buChar char="–"/>
              <a:defRPr sz="1200"/>
            </a:lvl8pPr>
            <a:lvl9pPr marL="4114800" lvl="8" indent="-304800" rtl="0">
              <a:spcBef>
                <a:spcPts val="1000"/>
              </a:spcBef>
              <a:spcAft>
                <a:spcPts val="1000"/>
              </a:spcAft>
              <a:buSzPts val="1200"/>
              <a:buChar char="▪"/>
              <a:defRPr sz="1200"/>
            </a:lvl9pPr>
          </a:lstStyle>
          <a:p>
            <a:endParaRPr/>
          </a:p>
        </p:txBody>
      </p:sp>
      <p:cxnSp>
        <p:nvCxnSpPr>
          <p:cNvPr id="167" name="Google Shape;167;p29"/>
          <p:cNvCxnSpPr/>
          <p:nvPr/>
        </p:nvCxnSpPr>
        <p:spPr>
          <a:xfrm>
            <a:off x="3099350" y="1274200"/>
            <a:ext cx="0" cy="3129300"/>
          </a:xfrm>
          <a:prstGeom prst="straightConnector1">
            <a:avLst/>
          </a:prstGeom>
          <a:noFill/>
          <a:ln w="19050" cap="flat" cmpd="sng">
            <a:solidFill>
              <a:srgbClr val="EFEFEF"/>
            </a:solidFill>
            <a:prstDash val="solid"/>
            <a:round/>
            <a:headEnd type="none" w="med" len="med"/>
            <a:tailEnd type="none" w="med" len="med"/>
          </a:ln>
        </p:spPr>
      </p:cxnSp>
      <p:cxnSp>
        <p:nvCxnSpPr>
          <p:cNvPr id="168" name="Google Shape;168;p29"/>
          <p:cNvCxnSpPr/>
          <p:nvPr/>
        </p:nvCxnSpPr>
        <p:spPr>
          <a:xfrm>
            <a:off x="6019399" y="1274200"/>
            <a:ext cx="0" cy="3129300"/>
          </a:xfrm>
          <a:prstGeom prst="straightConnector1">
            <a:avLst/>
          </a:prstGeom>
          <a:noFill/>
          <a:ln w="19050" cap="flat" cmpd="sng">
            <a:solidFill>
              <a:srgbClr val="EFEFEF"/>
            </a:solidFill>
            <a:prstDash val="solid"/>
            <a:round/>
            <a:headEnd type="none" w="med" len="med"/>
            <a:tailEnd type="none" w="med" len="med"/>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TITLE_ONLY_1_5">
    <p:spTree>
      <p:nvGrpSpPr>
        <p:cNvPr id="1" name="Shape 169"/>
        <p:cNvGrpSpPr/>
        <p:nvPr/>
      </p:nvGrpSpPr>
      <p:grpSpPr>
        <a:xfrm>
          <a:off x="0" y="0"/>
          <a:ext cx="0" cy="0"/>
          <a:chOff x="0" y="0"/>
          <a:chExt cx="0" cy="0"/>
        </a:xfrm>
      </p:grpSpPr>
      <p:pic>
        <p:nvPicPr>
          <p:cNvPr id="170" name="Google Shape;170;p30"/>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171" name="Google Shape;171;p30"/>
          <p:cNvSpPr txBox="1">
            <a:spLocks noGrp="1"/>
          </p:cNvSpPr>
          <p:nvPr>
            <p:ph type="title"/>
          </p:nvPr>
        </p:nvSpPr>
        <p:spPr>
          <a:xfrm>
            <a:off x="942750" y="1193100"/>
            <a:ext cx="7258500" cy="2757300"/>
          </a:xfrm>
          <a:prstGeom prst="rect">
            <a:avLst/>
          </a:prstGeom>
        </p:spPr>
        <p:txBody>
          <a:bodyPr spcFirstLastPara="1" wrap="square" lIns="0" tIns="0" rIns="0" bIns="0" anchor="ctr" anchorCtr="0">
            <a:noAutofit/>
          </a:bodyPr>
          <a:lstStyle>
            <a:lvl1pPr lvl="0" algn="ctr" rtl="0">
              <a:lnSpc>
                <a:spcPct val="80000"/>
              </a:lnSpc>
              <a:spcBef>
                <a:spcPts val="0"/>
              </a:spcBef>
              <a:spcAft>
                <a:spcPts val="0"/>
              </a:spcAft>
              <a:buClr>
                <a:schemeClr val="lt1"/>
              </a:buClr>
              <a:buSzPts val="3400"/>
              <a:buNone/>
              <a:defRPr sz="3400">
                <a:solidFill>
                  <a:schemeClr val="lt1"/>
                </a:solidFill>
              </a:defRPr>
            </a:lvl1pPr>
            <a:lvl2pPr lvl="1" algn="ctr" rtl="0">
              <a:lnSpc>
                <a:spcPct val="80000"/>
              </a:lnSpc>
              <a:spcBef>
                <a:spcPts val="0"/>
              </a:spcBef>
              <a:spcAft>
                <a:spcPts val="0"/>
              </a:spcAft>
              <a:buSzPts val="3800"/>
              <a:buNone/>
              <a:defRPr sz="3800"/>
            </a:lvl2pPr>
            <a:lvl3pPr lvl="2" algn="ctr" rtl="0">
              <a:lnSpc>
                <a:spcPct val="80000"/>
              </a:lnSpc>
              <a:spcBef>
                <a:spcPts val="0"/>
              </a:spcBef>
              <a:spcAft>
                <a:spcPts val="0"/>
              </a:spcAft>
              <a:buSzPts val="3800"/>
              <a:buNone/>
              <a:defRPr sz="3800"/>
            </a:lvl3pPr>
            <a:lvl4pPr lvl="3" algn="ctr" rtl="0">
              <a:lnSpc>
                <a:spcPct val="80000"/>
              </a:lnSpc>
              <a:spcBef>
                <a:spcPts val="0"/>
              </a:spcBef>
              <a:spcAft>
                <a:spcPts val="0"/>
              </a:spcAft>
              <a:buSzPts val="3800"/>
              <a:buNone/>
              <a:defRPr sz="3800"/>
            </a:lvl4pPr>
            <a:lvl5pPr lvl="4" algn="ctr" rtl="0">
              <a:lnSpc>
                <a:spcPct val="80000"/>
              </a:lnSpc>
              <a:spcBef>
                <a:spcPts val="0"/>
              </a:spcBef>
              <a:spcAft>
                <a:spcPts val="0"/>
              </a:spcAft>
              <a:buSzPts val="3800"/>
              <a:buNone/>
              <a:defRPr sz="3800"/>
            </a:lvl5pPr>
            <a:lvl6pPr lvl="5" algn="ctr" rtl="0">
              <a:lnSpc>
                <a:spcPct val="80000"/>
              </a:lnSpc>
              <a:spcBef>
                <a:spcPts val="0"/>
              </a:spcBef>
              <a:spcAft>
                <a:spcPts val="0"/>
              </a:spcAft>
              <a:buSzPts val="3800"/>
              <a:buNone/>
              <a:defRPr sz="3800"/>
            </a:lvl6pPr>
            <a:lvl7pPr lvl="6" algn="ctr" rtl="0">
              <a:lnSpc>
                <a:spcPct val="80000"/>
              </a:lnSpc>
              <a:spcBef>
                <a:spcPts val="0"/>
              </a:spcBef>
              <a:spcAft>
                <a:spcPts val="0"/>
              </a:spcAft>
              <a:buSzPts val="3800"/>
              <a:buNone/>
              <a:defRPr sz="3800"/>
            </a:lvl7pPr>
            <a:lvl8pPr lvl="7" algn="ctr" rtl="0">
              <a:lnSpc>
                <a:spcPct val="80000"/>
              </a:lnSpc>
              <a:spcBef>
                <a:spcPts val="0"/>
              </a:spcBef>
              <a:spcAft>
                <a:spcPts val="0"/>
              </a:spcAft>
              <a:buSzPts val="3800"/>
              <a:buNone/>
              <a:defRPr sz="3800"/>
            </a:lvl8pPr>
            <a:lvl9pPr lvl="8" algn="ctr" rtl="0">
              <a:lnSpc>
                <a:spcPct val="80000"/>
              </a:lnSpc>
              <a:spcBef>
                <a:spcPts val="0"/>
              </a:spcBef>
              <a:spcAft>
                <a:spcPts val="0"/>
              </a:spcAft>
              <a:buSzPts val="3800"/>
              <a:buNone/>
              <a:defRPr sz="3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Co-Brand A">
  <p:cSld name="TITLE_1_3_4_1">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a:stretch/>
        </p:blipFill>
        <p:spPr>
          <a:xfrm>
            <a:off x="0" y="0"/>
            <a:ext cx="9144014" cy="5143503"/>
          </a:xfrm>
          <a:prstGeom prst="rect">
            <a:avLst/>
          </a:prstGeom>
          <a:noFill/>
          <a:ln>
            <a:noFill/>
          </a:ln>
        </p:spPr>
      </p:pic>
      <p:pic>
        <p:nvPicPr>
          <p:cNvPr id="24" name="Google Shape;24;p4"/>
          <p:cNvPicPr preferRelativeResize="0"/>
          <p:nvPr/>
        </p:nvPicPr>
        <p:blipFill>
          <a:blip r:embed="rId3">
            <a:alphaModFix/>
          </a:blip>
          <a:stretch>
            <a:fillRect/>
          </a:stretch>
        </p:blipFill>
        <p:spPr>
          <a:xfrm>
            <a:off x="462300" y="407755"/>
            <a:ext cx="1031850" cy="331875"/>
          </a:xfrm>
          <a:prstGeom prst="rect">
            <a:avLst/>
          </a:prstGeom>
          <a:noFill/>
          <a:ln>
            <a:noFill/>
          </a:ln>
        </p:spPr>
      </p:pic>
      <p:sp>
        <p:nvSpPr>
          <p:cNvPr id="25" name="Google Shape;25;p4"/>
          <p:cNvSpPr txBox="1">
            <a:spLocks noGrp="1"/>
          </p:cNvSpPr>
          <p:nvPr>
            <p:ph type="ctrTitle"/>
          </p:nvPr>
        </p:nvSpPr>
        <p:spPr>
          <a:xfrm>
            <a:off x="462300" y="1155713"/>
            <a:ext cx="6194400" cy="1617000"/>
          </a:xfrm>
          <a:prstGeom prst="rect">
            <a:avLst/>
          </a:prstGeom>
        </p:spPr>
        <p:txBody>
          <a:bodyPr spcFirstLastPara="1" wrap="square" lIns="0" tIns="0" rIns="0" bIns="0" anchor="b" anchorCtr="0">
            <a:normAutofit/>
          </a:bodyPr>
          <a:lstStyle>
            <a:lvl1pPr lvl="0">
              <a:lnSpc>
                <a:spcPct val="80000"/>
              </a:lnSpc>
              <a:spcBef>
                <a:spcPts val="0"/>
              </a:spcBef>
              <a:spcAft>
                <a:spcPts val="0"/>
              </a:spcAft>
              <a:buSzPts val="4200"/>
              <a:buNone/>
              <a:defRPr sz="4200"/>
            </a:lvl1pPr>
            <a:lvl2pPr lvl="1"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9pPr>
          </a:lstStyle>
          <a:p>
            <a:endParaRPr/>
          </a:p>
        </p:txBody>
      </p:sp>
      <p:sp>
        <p:nvSpPr>
          <p:cNvPr id="26" name="Google Shape;26;p4"/>
          <p:cNvSpPr txBox="1">
            <a:spLocks noGrp="1"/>
          </p:cNvSpPr>
          <p:nvPr>
            <p:ph type="subTitle" idx="1"/>
          </p:nvPr>
        </p:nvSpPr>
        <p:spPr>
          <a:xfrm>
            <a:off x="462300" y="3054925"/>
            <a:ext cx="6048300" cy="728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2100"/>
              <a:buNone/>
              <a:defRPr sz="2100"/>
            </a:lvl1pPr>
            <a:lvl2pPr lvl="1">
              <a:lnSpc>
                <a:spcPct val="100000"/>
              </a:lnSpc>
              <a:spcBef>
                <a:spcPts val="0"/>
              </a:spcBef>
              <a:spcAft>
                <a:spcPts val="0"/>
              </a:spcAft>
              <a:buClr>
                <a:schemeClr val="dk1"/>
              </a:buClr>
              <a:buSzPts val="2200"/>
              <a:buNone/>
              <a:defRPr sz="2200"/>
            </a:lvl2pPr>
            <a:lvl3pPr lvl="2">
              <a:lnSpc>
                <a:spcPct val="100000"/>
              </a:lnSpc>
              <a:spcBef>
                <a:spcPts val="0"/>
              </a:spcBef>
              <a:spcAft>
                <a:spcPts val="0"/>
              </a:spcAft>
              <a:buClr>
                <a:schemeClr val="dk1"/>
              </a:buClr>
              <a:buSzPts val="2200"/>
              <a:buNone/>
              <a:defRPr sz="2200"/>
            </a:lvl3pPr>
            <a:lvl4pPr lvl="3">
              <a:lnSpc>
                <a:spcPct val="100000"/>
              </a:lnSpc>
              <a:spcBef>
                <a:spcPts val="0"/>
              </a:spcBef>
              <a:spcAft>
                <a:spcPts val="0"/>
              </a:spcAft>
              <a:buClr>
                <a:schemeClr val="dk1"/>
              </a:buClr>
              <a:buSzPts val="2200"/>
              <a:buNone/>
              <a:defRPr sz="2200"/>
            </a:lvl4pPr>
            <a:lvl5pPr lvl="4">
              <a:lnSpc>
                <a:spcPct val="100000"/>
              </a:lnSpc>
              <a:spcBef>
                <a:spcPts val="0"/>
              </a:spcBef>
              <a:spcAft>
                <a:spcPts val="0"/>
              </a:spcAft>
              <a:buClr>
                <a:schemeClr val="dk1"/>
              </a:buClr>
              <a:buSzPts val="2200"/>
              <a:buNone/>
              <a:defRPr sz="2200"/>
            </a:lvl5pPr>
            <a:lvl6pPr lvl="5">
              <a:lnSpc>
                <a:spcPct val="100000"/>
              </a:lnSpc>
              <a:spcBef>
                <a:spcPts val="0"/>
              </a:spcBef>
              <a:spcAft>
                <a:spcPts val="0"/>
              </a:spcAft>
              <a:buClr>
                <a:schemeClr val="dk1"/>
              </a:buClr>
              <a:buSzPts val="2200"/>
              <a:buNone/>
              <a:defRPr sz="2200"/>
            </a:lvl6pPr>
            <a:lvl7pPr lvl="6">
              <a:lnSpc>
                <a:spcPct val="100000"/>
              </a:lnSpc>
              <a:spcBef>
                <a:spcPts val="0"/>
              </a:spcBef>
              <a:spcAft>
                <a:spcPts val="0"/>
              </a:spcAft>
              <a:buClr>
                <a:schemeClr val="dk1"/>
              </a:buClr>
              <a:buSzPts val="2200"/>
              <a:buNone/>
              <a:defRPr sz="2200"/>
            </a:lvl7pPr>
            <a:lvl8pPr lvl="7">
              <a:lnSpc>
                <a:spcPct val="100000"/>
              </a:lnSpc>
              <a:spcBef>
                <a:spcPts val="0"/>
              </a:spcBef>
              <a:spcAft>
                <a:spcPts val="0"/>
              </a:spcAft>
              <a:buClr>
                <a:schemeClr val="dk1"/>
              </a:buClr>
              <a:buSzPts val="2200"/>
              <a:buNone/>
              <a:defRPr sz="2200"/>
            </a:lvl8pPr>
            <a:lvl9pPr lvl="8">
              <a:lnSpc>
                <a:spcPct val="100000"/>
              </a:lnSpc>
              <a:spcBef>
                <a:spcPts val="0"/>
              </a:spcBef>
              <a:spcAft>
                <a:spcPts val="0"/>
              </a:spcAft>
              <a:buClr>
                <a:schemeClr val="dk1"/>
              </a:buClr>
              <a:buSzPts val="2200"/>
              <a:buNone/>
              <a:defRPr sz="2200"/>
            </a:lvl9pPr>
          </a:lstStyle>
          <a:p>
            <a:endParaRPr/>
          </a:p>
        </p:txBody>
      </p:sp>
      <p:sp>
        <p:nvSpPr>
          <p:cNvPr id="27" name="Google Shape;27;p4"/>
          <p:cNvSpPr txBox="1">
            <a:spLocks noGrp="1"/>
          </p:cNvSpPr>
          <p:nvPr>
            <p:ph type="subTitle" idx="2"/>
          </p:nvPr>
        </p:nvSpPr>
        <p:spPr>
          <a:xfrm>
            <a:off x="462300" y="4217575"/>
            <a:ext cx="5097300" cy="728400"/>
          </a:xfrm>
          <a:prstGeom prst="rect">
            <a:avLst/>
          </a:prstGeom>
        </p:spPr>
        <p:txBody>
          <a:bodyPr spcFirstLastPara="1" wrap="square" lIns="0" tIns="0" rIns="0" bIns="0" anchor="ctr" anchorCtr="0">
            <a:noAutofit/>
          </a:bodyPr>
          <a:lstStyle>
            <a:lvl1pPr lvl="0">
              <a:lnSpc>
                <a:spcPct val="115000"/>
              </a:lnSpc>
              <a:spcBef>
                <a:spcPts val="0"/>
              </a:spcBef>
              <a:spcAft>
                <a:spcPts val="0"/>
              </a:spcAft>
              <a:buClr>
                <a:schemeClr val="dk1"/>
              </a:buClr>
              <a:buSzPts val="1000"/>
              <a:buNone/>
              <a:defRPr sz="1000"/>
            </a:lvl1pPr>
            <a:lvl2pPr lvl="1">
              <a:lnSpc>
                <a:spcPct val="115000"/>
              </a:lnSpc>
              <a:spcBef>
                <a:spcPts val="0"/>
              </a:spcBef>
              <a:spcAft>
                <a:spcPts val="0"/>
              </a:spcAft>
              <a:buClr>
                <a:schemeClr val="dk1"/>
              </a:buClr>
              <a:buSzPts val="2200"/>
              <a:buNone/>
              <a:defRPr sz="2200"/>
            </a:lvl2pPr>
            <a:lvl3pPr lvl="2">
              <a:lnSpc>
                <a:spcPct val="115000"/>
              </a:lnSpc>
              <a:spcBef>
                <a:spcPts val="0"/>
              </a:spcBef>
              <a:spcAft>
                <a:spcPts val="0"/>
              </a:spcAft>
              <a:buClr>
                <a:schemeClr val="dk1"/>
              </a:buClr>
              <a:buSzPts val="2200"/>
              <a:buNone/>
              <a:defRPr sz="2200"/>
            </a:lvl3pPr>
            <a:lvl4pPr lvl="3">
              <a:lnSpc>
                <a:spcPct val="115000"/>
              </a:lnSpc>
              <a:spcBef>
                <a:spcPts val="0"/>
              </a:spcBef>
              <a:spcAft>
                <a:spcPts val="0"/>
              </a:spcAft>
              <a:buClr>
                <a:schemeClr val="dk1"/>
              </a:buClr>
              <a:buSzPts val="2200"/>
              <a:buNone/>
              <a:defRPr sz="2200"/>
            </a:lvl4pPr>
            <a:lvl5pPr lvl="4">
              <a:lnSpc>
                <a:spcPct val="115000"/>
              </a:lnSpc>
              <a:spcBef>
                <a:spcPts val="0"/>
              </a:spcBef>
              <a:spcAft>
                <a:spcPts val="0"/>
              </a:spcAft>
              <a:buClr>
                <a:schemeClr val="dk1"/>
              </a:buClr>
              <a:buSzPts val="2200"/>
              <a:buNone/>
              <a:defRPr sz="2200"/>
            </a:lvl5pPr>
            <a:lvl6pPr lvl="5">
              <a:lnSpc>
                <a:spcPct val="115000"/>
              </a:lnSpc>
              <a:spcBef>
                <a:spcPts val="0"/>
              </a:spcBef>
              <a:spcAft>
                <a:spcPts val="0"/>
              </a:spcAft>
              <a:buClr>
                <a:schemeClr val="dk1"/>
              </a:buClr>
              <a:buSzPts val="2200"/>
              <a:buNone/>
              <a:defRPr sz="2200"/>
            </a:lvl6pPr>
            <a:lvl7pPr lvl="6">
              <a:lnSpc>
                <a:spcPct val="115000"/>
              </a:lnSpc>
              <a:spcBef>
                <a:spcPts val="0"/>
              </a:spcBef>
              <a:spcAft>
                <a:spcPts val="0"/>
              </a:spcAft>
              <a:buClr>
                <a:schemeClr val="dk1"/>
              </a:buClr>
              <a:buSzPts val="2200"/>
              <a:buNone/>
              <a:defRPr sz="2200"/>
            </a:lvl7pPr>
            <a:lvl8pPr lvl="7">
              <a:lnSpc>
                <a:spcPct val="115000"/>
              </a:lnSpc>
              <a:spcBef>
                <a:spcPts val="0"/>
              </a:spcBef>
              <a:spcAft>
                <a:spcPts val="0"/>
              </a:spcAft>
              <a:buClr>
                <a:schemeClr val="dk1"/>
              </a:buClr>
              <a:buSzPts val="2200"/>
              <a:buNone/>
              <a:defRPr sz="2200"/>
            </a:lvl8pPr>
            <a:lvl9pPr lvl="8">
              <a:lnSpc>
                <a:spcPct val="115000"/>
              </a:lnSpc>
              <a:spcBef>
                <a:spcPts val="0"/>
              </a:spcBef>
              <a:spcAft>
                <a:spcPts val="0"/>
              </a:spcAft>
              <a:buClr>
                <a:schemeClr val="dk1"/>
              </a:buClr>
              <a:buSzPts val="2200"/>
              <a:buNone/>
              <a:defRPr sz="2200"/>
            </a:lvl9pPr>
          </a:lstStyle>
          <a:p>
            <a:endParaRPr/>
          </a:p>
        </p:txBody>
      </p:sp>
      <p:cxnSp>
        <p:nvCxnSpPr>
          <p:cNvPr id="28" name="Google Shape;28;p4"/>
          <p:cNvCxnSpPr/>
          <p:nvPr/>
        </p:nvCxnSpPr>
        <p:spPr>
          <a:xfrm>
            <a:off x="1852500" y="279542"/>
            <a:ext cx="0" cy="588300"/>
          </a:xfrm>
          <a:prstGeom prst="straightConnector1">
            <a:avLst/>
          </a:prstGeom>
          <a:noFill/>
          <a:ln w="9525" cap="flat" cmpd="sng">
            <a:solidFill>
              <a:srgbClr val="9E9E9E"/>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288">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 Headshot">
  <p:cSld name="TITLE_ONLY_1_4">
    <p:spTree>
      <p:nvGrpSpPr>
        <p:cNvPr id="1" name="Shape 172"/>
        <p:cNvGrpSpPr/>
        <p:nvPr/>
      </p:nvGrpSpPr>
      <p:grpSpPr>
        <a:xfrm>
          <a:off x="0" y="0"/>
          <a:ext cx="0" cy="0"/>
          <a:chOff x="0" y="0"/>
          <a:chExt cx="0" cy="0"/>
        </a:xfrm>
      </p:grpSpPr>
      <p:pic>
        <p:nvPicPr>
          <p:cNvPr id="173" name="Google Shape;173;p31"/>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174" name="Google Shape;174;p31"/>
          <p:cNvSpPr txBox="1">
            <a:spLocks noGrp="1"/>
          </p:cNvSpPr>
          <p:nvPr>
            <p:ph type="title"/>
          </p:nvPr>
        </p:nvSpPr>
        <p:spPr>
          <a:xfrm>
            <a:off x="615150" y="775800"/>
            <a:ext cx="4629900" cy="35919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chemeClr val="lt1"/>
              </a:buClr>
              <a:buSzPts val="3400"/>
              <a:buNone/>
              <a:defRPr sz="3400">
                <a:solidFill>
                  <a:schemeClr val="lt1"/>
                </a:solidFill>
              </a:defRPr>
            </a:lvl1pPr>
            <a:lvl2pPr lvl="1">
              <a:lnSpc>
                <a:spcPct val="80000"/>
              </a:lnSpc>
              <a:spcBef>
                <a:spcPts val="0"/>
              </a:spcBef>
              <a:spcAft>
                <a:spcPts val="0"/>
              </a:spcAft>
              <a:buSzPts val="3800"/>
              <a:buNone/>
              <a:defRPr sz="3800"/>
            </a:lvl2pPr>
            <a:lvl3pPr lvl="2">
              <a:lnSpc>
                <a:spcPct val="80000"/>
              </a:lnSpc>
              <a:spcBef>
                <a:spcPts val="0"/>
              </a:spcBef>
              <a:spcAft>
                <a:spcPts val="0"/>
              </a:spcAft>
              <a:buSzPts val="3800"/>
              <a:buNone/>
              <a:defRPr sz="3800"/>
            </a:lvl3pPr>
            <a:lvl4pPr lvl="3">
              <a:lnSpc>
                <a:spcPct val="80000"/>
              </a:lnSpc>
              <a:spcBef>
                <a:spcPts val="0"/>
              </a:spcBef>
              <a:spcAft>
                <a:spcPts val="0"/>
              </a:spcAft>
              <a:buSzPts val="3800"/>
              <a:buNone/>
              <a:defRPr sz="3800"/>
            </a:lvl4pPr>
            <a:lvl5pPr lvl="4">
              <a:lnSpc>
                <a:spcPct val="80000"/>
              </a:lnSpc>
              <a:spcBef>
                <a:spcPts val="0"/>
              </a:spcBef>
              <a:spcAft>
                <a:spcPts val="0"/>
              </a:spcAft>
              <a:buSzPts val="3800"/>
              <a:buNone/>
              <a:defRPr sz="3800"/>
            </a:lvl5pPr>
            <a:lvl6pPr lvl="5">
              <a:lnSpc>
                <a:spcPct val="80000"/>
              </a:lnSpc>
              <a:spcBef>
                <a:spcPts val="0"/>
              </a:spcBef>
              <a:spcAft>
                <a:spcPts val="0"/>
              </a:spcAft>
              <a:buSzPts val="3800"/>
              <a:buNone/>
              <a:defRPr sz="3800"/>
            </a:lvl6pPr>
            <a:lvl7pPr lvl="6">
              <a:lnSpc>
                <a:spcPct val="80000"/>
              </a:lnSpc>
              <a:spcBef>
                <a:spcPts val="0"/>
              </a:spcBef>
              <a:spcAft>
                <a:spcPts val="0"/>
              </a:spcAft>
              <a:buSzPts val="3800"/>
              <a:buNone/>
              <a:defRPr sz="3800"/>
            </a:lvl7pPr>
            <a:lvl8pPr lvl="7">
              <a:lnSpc>
                <a:spcPct val="80000"/>
              </a:lnSpc>
              <a:spcBef>
                <a:spcPts val="0"/>
              </a:spcBef>
              <a:spcAft>
                <a:spcPts val="0"/>
              </a:spcAft>
              <a:buSzPts val="3800"/>
              <a:buNone/>
              <a:defRPr sz="3800"/>
            </a:lvl8pPr>
            <a:lvl9pPr lvl="8">
              <a:lnSpc>
                <a:spcPct val="80000"/>
              </a:lnSpc>
              <a:spcBef>
                <a:spcPts val="0"/>
              </a:spcBef>
              <a:spcAft>
                <a:spcPts val="0"/>
              </a:spcAft>
              <a:buSzPts val="3800"/>
              <a:buNone/>
              <a:defRPr sz="3800"/>
            </a:lvl9pPr>
          </a:lstStyle>
          <a:p>
            <a:endParaRPr/>
          </a:p>
        </p:txBody>
      </p:sp>
      <p:sp>
        <p:nvSpPr>
          <p:cNvPr id="175" name="Google Shape;175;p31"/>
          <p:cNvSpPr>
            <a:spLocks noGrp="1"/>
          </p:cNvSpPr>
          <p:nvPr>
            <p:ph type="pic" idx="2"/>
          </p:nvPr>
        </p:nvSpPr>
        <p:spPr>
          <a:xfrm>
            <a:off x="5749725" y="1244700"/>
            <a:ext cx="2654100" cy="2654100"/>
          </a:xfrm>
          <a:prstGeom prst="ellipse">
            <a:avLst/>
          </a:prstGeom>
          <a:noFill/>
          <a:ln w="38100" cap="flat" cmpd="sng">
            <a:solidFill>
              <a:schemeClr val="lt1"/>
            </a:solidFill>
            <a:prstDash val="solid"/>
            <a:round/>
            <a:headEnd type="none" w="sm" len="sm"/>
            <a:tailEnd type="none" w="sm" len="sm"/>
          </a:ln>
          <a:effectLst>
            <a:outerShdw blurRad="114300" dist="19050" dir="8700000" algn="bl" rotWithShape="0">
              <a:srgbClr val="000000">
                <a:alpha val="50000"/>
              </a:srgbClr>
            </a:outerShdw>
          </a:effectLst>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Quote + Image Space">
  <p:cSld name="TITLE_ONLY_1_3">
    <p:spTree>
      <p:nvGrpSpPr>
        <p:cNvPr id="1" name="Shape 176"/>
        <p:cNvGrpSpPr/>
        <p:nvPr/>
      </p:nvGrpSpPr>
      <p:grpSpPr>
        <a:xfrm>
          <a:off x="0" y="0"/>
          <a:ext cx="0" cy="0"/>
          <a:chOff x="0" y="0"/>
          <a:chExt cx="0" cy="0"/>
        </a:xfrm>
      </p:grpSpPr>
      <p:pic>
        <p:nvPicPr>
          <p:cNvPr id="177" name="Google Shape;177;p32"/>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178" name="Google Shape;178;p32"/>
          <p:cNvSpPr txBox="1">
            <a:spLocks noGrp="1"/>
          </p:cNvSpPr>
          <p:nvPr>
            <p:ph type="title"/>
          </p:nvPr>
        </p:nvSpPr>
        <p:spPr>
          <a:xfrm>
            <a:off x="615150" y="775800"/>
            <a:ext cx="4629900" cy="35919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chemeClr val="lt1"/>
              </a:buClr>
              <a:buSzPts val="3400"/>
              <a:buNone/>
              <a:defRPr sz="3400">
                <a:solidFill>
                  <a:schemeClr val="lt1"/>
                </a:solidFill>
              </a:defRPr>
            </a:lvl1pPr>
            <a:lvl2pPr lvl="1">
              <a:lnSpc>
                <a:spcPct val="80000"/>
              </a:lnSpc>
              <a:spcBef>
                <a:spcPts val="0"/>
              </a:spcBef>
              <a:spcAft>
                <a:spcPts val="0"/>
              </a:spcAft>
              <a:buSzPts val="3800"/>
              <a:buNone/>
              <a:defRPr sz="3800"/>
            </a:lvl2pPr>
            <a:lvl3pPr lvl="2">
              <a:lnSpc>
                <a:spcPct val="80000"/>
              </a:lnSpc>
              <a:spcBef>
                <a:spcPts val="0"/>
              </a:spcBef>
              <a:spcAft>
                <a:spcPts val="0"/>
              </a:spcAft>
              <a:buSzPts val="3800"/>
              <a:buNone/>
              <a:defRPr sz="3800"/>
            </a:lvl3pPr>
            <a:lvl4pPr lvl="3">
              <a:lnSpc>
                <a:spcPct val="80000"/>
              </a:lnSpc>
              <a:spcBef>
                <a:spcPts val="0"/>
              </a:spcBef>
              <a:spcAft>
                <a:spcPts val="0"/>
              </a:spcAft>
              <a:buSzPts val="3800"/>
              <a:buNone/>
              <a:defRPr sz="3800"/>
            </a:lvl4pPr>
            <a:lvl5pPr lvl="4">
              <a:lnSpc>
                <a:spcPct val="80000"/>
              </a:lnSpc>
              <a:spcBef>
                <a:spcPts val="0"/>
              </a:spcBef>
              <a:spcAft>
                <a:spcPts val="0"/>
              </a:spcAft>
              <a:buSzPts val="3800"/>
              <a:buNone/>
              <a:defRPr sz="3800"/>
            </a:lvl5pPr>
            <a:lvl6pPr lvl="5">
              <a:lnSpc>
                <a:spcPct val="80000"/>
              </a:lnSpc>
              <a:spcBef>
                <a:spcPts val="0"/>
              </a:spcBef>
              <a:spcAft>
                <a:spcPts val="0"/>
              </a:spcAft>
              <a:buSzPts val="3800"/>
              <a:buNone/>
              <a:defRPr sz="3800"/>
            </a:lvl6pPr>
            <a:lvl7pPr lvl="6">
              <a:lnSpc>
                <a:spcPct val="80000"/>
              </a:lnSpc>
              <a:spcBef>
                <a:spcPts val="0"/>
              </a:spcBef>
              <a:spcAft>
                <a:spcPts val="0"/>
              </a:spcAft>
              <a:buSzPts val="3800"/>
              <a:buNone/>
              <a:defRPr sz="3800"/>
            </a:lvl7pPr>
            <a:lvl8pPr lvl="7">
              <a:lnSpc>
                <a:spcPct val="80000"/>
              </a:lnSpc>
              <a:spcBef>
                <a:spcPts val="0"/>
              </a:spcBef>
              <a:spcAft>
                <a:spcPts val="0"/>
              </a:spcAft>
              <a:buSzPts val="3800"/>
              <a:buNone/>
              <a:defRPr sz="3800"/>
            </a:lvl8pPr>
            <a:lvl9pPr lvl="8">
              <a:lnSpc>
                <a:spcPct val="80000"/>
              </a:lnSpc>
              <a:spcBef>
                <a:spcPts val="0"/>
              </a:spcBef>
              <a:spcAft>
                <a:spcPts val="0"/>
              </a:spcAft>
              <a:buSzPts val="3800"/>
              <a:buNone/>
              <a:defRPr sz="3800"/>
            </a:lvl9pPr>
          </a:lstStyle>
          <a:p>
            <a:endParaRPr/>
          </a:p>
        </p:txBody>
      </p:sp>
      <p:sp>
        <p:nvSpPr>
          <p:cNvPr id="179" name="Google Shape;179;p32"/>
          <p:cNvSpPr>
            <a:spLocks noGrp="1"/>
          </p:cNvSpPr>
          <p:nvPr>
            <p:ph type="pic" idx="2"/>
          </p:nvPr>
        </p:nvSpPr>
        <p:spPr>
          <a:xfrm>
            <a:off x="5647325" y="640500"/>
            <a:ext cx="3138300" cy="3862500"/>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Product Device 1 1">
  <p:cSld name="TITLE_ONLY_1_1_2">
    <p:spTree>
      <p:nvGrpSpPr>
        <p:cNvPr id="1" name="Shape 180"/>
        <p:cNvGrpSpPr/>
        <p:nvPr/>
      </p:nvGrpSpPr>
      <p:grpSpPr>
        <a:xfrm>
          <a:off x="0" y="0"/>
          <a:ext cx="0" cy="0"/>
          <a:chOff x="0" y="0"/>
          <a:chExt cx="0" cy="0"/>
        </a:xfrm>
      </p:grpSpPr>
      <p:pic>
        <p:nvPicPr>
          <p:cNvPr id="181" name="Google Shape;181;p33"/>
          <p:cNvPicPr preferRelativeResize="0"/>
          <p:nvPr/>
        </p:nvPicPr>
        <p:blipFill rotWithShape="1">
          <a:blip r:embed="rId2">
            <a:alphaModFix/>
          </a:blip>
          <a:srcRect/>
          <a:stretch/>
        </p:blipFill>
        <p:spPr>
          <a:xfrm>
            <a:off x="0" y="-1"/>
            <a:ext cx="9144000" cy="5143508"/>
          </a:xfrm>
          <a:prstGeom prst="rect">
            <a:avLst/>
          </a:prstGeom>
          <a:noFill/>
          <a:ln>
            <a:noFill/>
          </a:ln>
        </p:spPr>
      </p:pic>
      <p:sp>
        <p:nvSpPr>
          <p:cNvPr id="182" name="Google Shape;182;p33"/>
          <p:cNvSpPr txBox="1">
            <a:spLocks noGrp="1"/>
          </p:cNvSpPr>
          <p:nvPr>
            <p:ph type="title"/>
          </p:nvPr>
        </p:nvSpPr>
        <p:spPr>
          <a:xfrm>
            <a:off x="464525" y="428363"/>
            <a:ext cx="2868600" cy="11811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3200"/>
              <a:buNone/>
              <a:defRPr>
                <a:solidFill>
                  <a:schemeClr val="lt1"/>
                </a:solidFill>
              </a:defRPr>
            </a:lvl1pPr>
            <a:lvl2pPr lvl="1">
              <a:lnSpc>
                <a:spcPct val="90000"/>
              </a:lnSpc>
              <a:spcBef>
                <a:spcPts val="0"/>
              </a:spcBef>
              <a:spcAft>
                <a:spcPts val="0"/>
              </a:spcAft>
              <a:buClr>
                <a:schemeClr val="lt1"/>
              </a:buClr>
              <a:buSzPts val="2800"/>
              <a:buNone/>
              <a:defRPr>
                <a:solidFill>
                  <a:schemeClr val="lt1"/>
                </a:solidFill>
              </a:defRPr>
            </a:lvl2pPr>
            <a:lvl3pPr lvl="2">
              <a:lnSpc>
                <a:spcPct val="90000"/>
              </a:lnSpc>
              <a:spcBef>
                <a:spcPts val="0"/>
              </a:spcBef>
              <a:spcAft>
                <a:spcPts val="0"/>
              </a:spcAft>
              <a:buClr>
                <a:schemeClr val="lt1"/>
              </a:buClr>
              <a:buSzPts val="2800"/>
              <a:buNone/>
              <a:defRPr>
                <a:solidFill>
                  <a:schemeClr val="lt1"/>
                </a:solidFill>
              </a:defRPr>
            </a:lvl3pPr>
            <a:lvl4pPr lvl="3">
              <a:lnSpc>
                <a:spcPct val="90000"/>
              </a:lnSpc>
              <a:spcBef>
                <a:spcPts val="0"/>
              </a:spcBef>
              <a:spcAft>
                <a:spcPts val="0"/>
              </a:spcAft>
              <a:buClr>
                <a:schemeClr val="lt1"/>
              </a:buClr>
              <a:buSzPts val="2800"/>
              <a:buNone/>
              <a:defRPr>
                <a:solidFill>
                  <a:schemeClr val="lt1"/>
                </a:solidFill>
              </a:defRPr>
            </a:lvl4pPr>
            <a:lvl5pPr lvl="4">
              <a:lnSpc>
                <a:spcPct val="90000"/>
              </a:lnSpc>
              <a:spcBef>
                <a:spcPts val="0"/>
              </a:spcBef>
              <a:spcAft>
                <a:spcPts val="0"/>
              </a:spcAft>
              <a:buClr>
                <a:schemeClr val="lt1"/>
              </a:buClr>
              <a:buSzPts val="2800"/>
              <a:buNone/>
              <a:defRPr>
                <a:solidFill>
                  <a:schemeClr val="lt1"/>
                </a:solidFill>
              </a:defRPr>
            </a:lvl5pPr>
            <a:lvl6pPr lvl="5">
              <a:lnSpc>
                <a:spcPct val="90000"/>
              </a:lnSpc>
              <a:spcBef>
                <a:spcPts val="0"/>
              </a:spcBef>
              <a:spcAft>
                <a:spcPts val="0"/>
              </a:spcAft>
              <a:buClr>
                <a:schemeClr val="lt1"/>
              </a:buClr>
              <a:buSzPts val="2800"/>
              <a:buNone/>
              <a:defRPr>
                <a:solidFill>
                  <a:schemeClr val="lt1"/>
                </a:solidFill>
              </a:defRPr>
            </a:lvl6pPr>
            <a:lvl7pPr lvl="6">
              <a:lnSpc>
                <a:spcPct val="90000"/>
              </a:lnSpc>
              <a:spcBef>
                <a:spcPts val="0"/>
              </a:spcBef>
              <a:spcAft>
                <a:spcPts val="0"/>
              </a:spcAft>
              <a:buClr>
                <a:schemeClr val="lt1"/>
              </a:buClr>
              <a:buSzPts val="2800"/>
              <a:buNone/>
              <a:defRPr>
                <a:solidFill>
                  <a:schemeClr val="lt1"/>
                </a:solidFill>
              </a:defRPr>
            </a:lvl7pPr>
            <a:lvl8pPr lvl="7">
              <a:lnSpc>
                <a:spcPct val="90000"/>
              </a:lnSpc>
              <a:spcBef>
                <a:spcPts val="0"/>
              </a:spcBef>
              <a:spcAft>
                <a:spcPts val="0"/>
              </a:spcAft>
              <a:buClr>
                <a:schemeClr val="lt1"/>
              </a:buClr>
              <a:buSzPts val="2800"/>
              <a:buNone/>
              <a:defRPr>
                <a:solidFill>
                  <a:schemeClr val="lt1"/>
                </a:solidFill>
              </a:defRPr>
            </a:lvl8pPr>
            <a:lvl9pPr lvl="8">
              <a:lnSpc>
                <a:spcPct val="90000"/>
              </a:lnSpc>
              <a:spcBef>
                <a:spcPts val="0"/>
              </a:spcBef>
              <a:spcAft>
                <a:spcPts val="0"/>
              </a:spcAft>
              <a:buClr>
                <a:schemeClr val="lt1"/>
              </a:buClr>
              <a:buSzPts val="2800"/>
              <a:buNone/>
              <a:defRPr>
                <a:solidFill>
                  <a:schemeClr val="lt1"/>
                </a:solidFill>
              </a:defRPr>
            </a:lvl9pPr>
          </a:lstStyle>
          <a:p>
            <a:endParaRPr/>
          </a:p>
        </p:txBody>
      </p:sp>
      <p:sp>
        <p:nvSpPr>
          <p:cNvPr id="183" name="Google Shape;183;p33"/>
          <p:cNvSpPr txBox="1">
            <a:spLocks noGrp="1"/>
          </p:cNvSpPr>
          <p:nvPr>
            <p:ph type="body" idx="1"/>
          </p:nvPr>
        </p:nvSpPr>
        <p:spPr>
          <a:xfrm>
            <a:off x="464525" y="1862138"/>
            <a:ext cx="2831100" cy="2853000"/>
          </a:xfrm>
          <a:prstGeom prst="rect">
            <a:avLst/>
          </a:prstGeom>
        </p:spPr>
        <p:txBody>
          <a:bodyPr spcFirstLastPara="1" wrap="square" lIns="0" tIns="0" rIns="0" bIns="0" anchor="t" anchorCtr="0">
            <a:noAutofit/>
          </a:bodyPr>
          <a:lstStyle>
            <a:lvl1pPr marL="457200" lvl="0" indent="-304800">
              <a:spcBef>
                <a:spcPts val="0"/>
              </a:spcBef>
              <a:spcAft>
                <a:spcPts val="0"/>
              </a:spcAft>
              <a:buClr>
                <a:schemeClr val="lt1"/>
              </a:buClr>
              <a:buSzPts val="1200"/>
              <a:buChar char="▪"/>
              <a:defRPr>
                <a:solidFill>
                  <a:schemeClr val="lt1"/>
                </a:solidFill>
              </a:defRPr>
            </a:lvl1pPr>
            <a:lvl2pPr marL="914400" lvl="1" indent="-292100">
              <a:spcBef>
                <a:spcPts val="1000"/>
              </a:spcBef>
              <a:spcAft>
                <a:spcPts val="0"/>
              </a:spcAft>
              <a:buClr>
                <a:schemeClr val="lt1"/>
              </a:buClr>
              <a:buSzPts val="1000"/>
              <a:buChar char="▫"/>
              <a:defRPr>
                <a:solidFill>
                  <a:schemeClr val="lt1"/>
                </a:solidFill>
              </a:defRPr>
            </a:lvl2pPr>
            <a:lvl3pPr marL="1371600" lvl="2" indent="-279400">
              <a:spcBef>
                <a:spcPts val="1000"/>
              </a:spcBef>
              <a:spcAft>
                <a:spcPts val="0"/>
              </a:spcAft>
              <a:buClr>
                <a:schemeClr val="lt1"/>
              </a:buClr>
              <a:buSzPts val="800"/>
              <a:buChar char="–"/>
              <a:defRPr>
                <a:solidFill>
                  <a:schemeClr val="lt1"/>
                </a:solidFill>
              </a:defRPr>
            </a:lvl3pPr>
            <a:lvl4pPr marL="1828800" lvl="3" indent="-266700">
              <a:spcBef>
                <a:spcPts val="1000"/>
              </a:spcBef>
              <a:spcAft>
                <a:spcPts val="0"/>
              </a:spcAft>
              <a:buClr>
                <a:schemeClr val="lt1"/>
              </a:buClr>
              <a:buSzPts val="600"/>
              <a:buChar char="▪"/>
              <a:defRPr>
                <a:solidFill>
                  <a:schemeClr val="lt1"/>
                </a:solidFill>
              </a:defRPr>
            </a:lvl4pPr>
            <a:lvl5pPr marL="2286000" lvl="4" indent="-266700">
              <a:spcBef>
                <a:spcPts val="1000"/>
              </a:spcBef>
              <a:spcAft>
                <a:spcPts val="0"/>
              </a:spcAft>
              <a:buClr>
                <a:schemeClr val="lt1"/>
              </a:buClr>
              <a:buSzPts val="600"/>
              <a:buChar char="▫"/>
              <a:defRPr>
                <a:solidFill>
                  <a:schemeClr val="lt1"/>
                </a:solidFill>
              </a:defRPr>
            </a:lvl5pPr>
            <a:lvl6pPr marL="2743200" lvl="5" indent="-266700">
              <a:spcBef>
                <a:spcPts val="1000"/>
              </a:spcBef>
              <a:spcAft>
                <a:spcPts val="0"/>
              </a:spcAft>
              <a:buClr>
                <a:schemeClr val="lt1"/>
              </a:buClr>
              <a:buSzPts val="600"/>
              <a:buChar char="–"/>
              <a:defRPr>
                <a:solidFill>
                  <a:schemeClr val="lt1"/>
                </a:solidFill>
              </a:defRPr>
            </a:lvl6pPr>
            <a:lvl7pPr marL="3200400" lvl="6" indent="-266700">
              <a:spcBef>
                <a:spcPts val="1000"/>
              </a:spcBef>
              <a:spcAft>
                <a:spcPts val="0"/>
              </a:spcAft>
              <a:buClr>
                <a:schemeClr val="lt1"/>
              </a:buClr>
              <a:buSzPts val="600"/>
              <a:buChar char="▪"/>
              <a:defRPr>
                <a:solidFill>
                  <a:schemeClr val="lt1"/>
                </a:solidFill>
              </a:defRPr>
            </a:lvl7pPr>
            <a:lvl8pPr marL="3657600" lvl="7" indent="-266700">
              <a:spcBef>
                <a:spcPts val="1000"/>
              </a:spcBef>
              <a:spcAft>
                <a:spcPts val="0"/>
              </a:spcAft>
              <a:buClr>
                <a:schemeClr val="lt1"/>
              </a:buClr>
              <a:buSzPts val="600"/>
              <a:buChar char="–"/>
              <a:defRPr>
                <a:solidFill>
                  <a:schemeClr val="lt1"/>
                </a:solidFill>
              </a:defRPr>
            </a:lvl8pPr>
            <a:lvl9pPr marL="4114800" lvl="8" indent="-266700">
              <a:spcBef>
                <a:spcPts val="1000"/>
              </a:spcBef>
              <a:spcAft>
                <a:spcPts val="1000"/>
              </a:spcAft>
              <a:buClr>
                <a:schemeClr val="lt1"/>
              </a:buClr>
              <a:buSzPts val="600"/>
              <a:buChar char="▪"/>
              <a:defRPr>
                <a:solidFill>
                  <a:schemeClr val="lt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roduct Device 2">
  <p:cSld name="TITLE_ONLY_1_1_1">
    <p:spTree>
      <p:nvGrpSpPr>
        <p:cNvPr id="1" name="Shape 184"/>
        <p:cNvGrpSpPr/>
        <p:nvPr/>
      </p:nvGrpSpPr>
      <p:grpSpPr>
        <a:xfrm>
          <a:off x="0" y="0"/>
          <a:ext cx="0" cy="0"/>
          <a:chOff x="0" y="0"/>
          <a:chExt cx="0" cy="0"/>
        </a:xfrm>
      </p:grpSpPr>
      <p:pic>
        <p:nvPicPr>
          <p:cNvPr id="185" name="Google Shape;185;p34"/>
          <p:cNvPicPr preferRelativeResize="0"/>
          <p:nvPr/>
        </p:nvPicPr>
        <p:blipFill rotWithShape="1">
          <a:blip r:embed="rId2">
            <a:alphaModFix/>
          </a:blip>
          <a:srcRect/>
          <a:stretch/>
        </p:blipFill>
        <p:spPr>
          <a:xfrm>
            <a:off x="0" y="-1"/>
            <a:ext cx="9144000" cy="5143508"/>
          </a:xfrm>
          <a:prstGeom prst="rect">
            <a:avLst/>
          </a:prstGeom>
          <a:noFill/>
          <a:ln>
            <a:noFill/>
          </a:ln>
        </p:spPr>
      </p:pic>
      <p:sp>
        <p:nvSpPr>
          <p:cNvPr id="186" name="Google Shape;186;p34"/>
          <p:cNvSpPr txBox="1">
            <a:spLocks noGrp="1"/>
          </p:cNvSpPr>
          <p:nvPr>
            <p:ph type="title"/>
          </p:nvPr>
        </p:nvSpPr>
        <p:spPr>
          <a:xfrm>
            <a:off x="457600" y="526240"/>
            <a:ext cx="4349100" cy="330000"/>
          </a:xfrm>
          <a:prstGeom prst="rect">
            <a:avLst/>
          </a:prstGeom>
        </p:spPr>
        <p:txBody>
          <a:bodyPr spcFirstLastPara="1" wrap="square" lIns="0" tIns="0" rIns="0" bIns="0" anchor="t" anchorCtr="0">
            <a:normAutofit/>
          </a:bodyPr>
          <a:lstStyle>
            <a:lvl1pPr lvl="0" rtl="0">
              <a:spcBef>
                <a:spcPts val="0"/>
              </a:spcBef>
              <a:spcAft>
                <a:spcPts val="0"/>
              </a:spcAft>
              <a:buClr>
                <a:schemeClr val="accent5"/>
              </a:buClr>
              <a:buSzPts val="1400"/>
              <a:buFont typeface="Proxima Nova"/>
              <a:buNone/>
              <a:defRPr sz="1400" b="1">
                <a:solidFill>
                  <a:schemeClr val="accent5"/>
                </a:solidFill>
                <a:latin typeface="Proxima Nova"/>
                <a:ea typeface="Proxima Nova"/>
                <a:cs typeface="Proxima Nova"/>
                <a:sym typeface="Proxima Nova"/>
              </a:defRPr>
            </a:lvl1pPr>
            <a:lvl2pPr lvl="1"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2pPr>
            <a:lvl3pPr lvl="2"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3pPr>
            <a:lvl4pPr lvl="3"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4pPr>
            <a:lvl5pPr lvl="4"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5pPr>
            <a:lvl6pPr lvl="5"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6pPr>
            <a:lvl7pPr lvl="6"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7pPr>
            <a:lvl8pPr lvl="7"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8pPr>
            <a:lvl9pPr lvl="8"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9pPr>
          </a:lstStyle>
          <a:p>
            <a:endParaRPr/>
          </a:p>
        </p:txBody>
      </p:sp>
      <p:sp>
        <p:nvSpPr>
          <p:cNvPr id="187" name="Google Shape;187;p34"/>
          <p:cNvSpPr txBox="1">
            <a:spLocks noGrp="1"/>
          </p:cNvSpPr>
          <p:nvPr>
            <p:ph type="title" idx="2"/>
          </p:nvPr>
        </p:nvSpPr>
        <p:spPr>
          <a:xfrm>
            <a:off x="457600" y="845550"/>
            <a:ext cx="8139000" cy="7044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Product Device 3">
  <p:cSld name="TITLE_ONLY_1_1_1_1">
    <p:spTree>
      <p:nvGrpSpPr>
        <p:cNvPr id="1" name="Shape 188"/>
        <p:cNvGrpSpPr/>
        <p:nvPr/>
      </p:nvGrpSpPr>
      <p:grpSpPr>
        <a:xfrm>
          <a:off x="0" y="0"/>
          <a:ext cx="0" cy="0"/>
          <a:chOff x="0" y="0"/>
          <a:chExt cx="0" cy="0"/>
        </a:xfrm>
      </p:grpSpPr>
      <p:sp>
        <p:nvSpPr>
          <p:cNvPr id="189" name="Google Shape;189;p35"/>
          <p:cNvSpPr txBox="1">
            <a:spLocks noGrp="1"/>
          </p:cNvSpPr>
          <p:nvPr>
            <p:ph type="body" idx="1"/>
          </p:nvPr>
        </p:nvSpPr>
        <p:spPr>
          <a:xfrm>
            <a:off x="482400" y="1864800"/>
            <a:ext cx="3852000" cy="1418400"/>
          </a:xfrm>
          <a:prstGeom prst="rect">
            <a:avLst/>
          </a:prstGeom>
        </p:spPr>
        <p:txBody>
          <a:bodyPr spcFirstLastPara="1" wrap="square" lIns="0" tIns="0" rIns="0" bIns="0" anchor="ctr" anchorCtr="0">
            <a:noAutofit/>
          </a:bodyPr>
          <a:lstStyle>
            <a:lvl1pPr marL="457200" lvl="0" indent="-304800">
              <a:spcBef>
                <a:spcPts val="0"/>
              </a:spcBef>
              <a:spcAft>
                <a:spcPts val="0"/>
              </a:spcAft>
              <a:buClr>
                <a:schemeClr val="lt1"/>
              </a:buClr>
              <a:buSzPts val="1200"/>
              <a:buChar char="▪"/>
              <a:defRPr b="1">
                <a:solidFill>
                  <a:schemeClr val="lt1"/>
                </a:solidFill>
              </a:defRPr>
            </a:lvl1pPr>
            <a:lvl2pPr marL="914400" lvl="1" indent="-279400">
              <a:spcBef>
                <a:spcPts val="1000"/>
              </a:spcBef>
              <a:spcAft>
                <a:spcPts val="0"/>
              </a:spcAft>
              <a:buClr>
                <a:schemeClr val="lt1"/>
              </a:buClr>
              <a:buSzPts val="800"/>
              <a:buChar char="▫"/>
              <a:defRPr sz="800" b="1">
                <a:solidFill>
                  <a:schemeClr val="lt1"/>
                </a:solidFill>
              </a:defRPr>
            </a:lvl2pPr>
            <a:lvl3pPr marL="1371600" lvl="2" indent="-304800">
              <a:spcBef>
                <a:spcPts val="1000"/>
              </a:spcBef>
              <a:spcAft>
                <a:spcPts val="0"/>
              </a:spcAft>
              <a:buClr>
                <a:schemeClr val="lt1"/>
              </a:buClr>
              <a:buSzPts val="1200"/>
              <a:buChar char="–"/>
              <a:defRPr sz="1200" b="1">
                <a:solidFill>
                  <a:schemeClr val="lt1"/>
                </a:solidFill>
              </a:defRPr>
            </a:lvl3pPr>
            <a:lvl4pPr marL="1828800" lvl="3" indent="-304800">
              <a:spcBef>
                <a:spcPts val="1000"/>
              </a:spcBef>
              <a:spcAft>
                <a:spcPts val="0"/>
              </a:spcAft>
              <a:buClr>
                <a:schemeClr val="lt1"/>
              </a:buClr>
              <a:buSzPts val="1200"/>
              <a:buChar char="▪"/>
              <a:defRPr sz="1200" b="1">
                <a:solidFill>
                  <a:schemeClr val="lt1"/>
                </a:solidFill>
              </a:defRPr>
            </a:lvl4pPr>
            <a:lvl5pPr marL="2286000" lvl="4" indent="-304800">
              <a:spcBef>
                <a:spcPts val="1000"/>
              </a:spcBef>
              <a:spcAft>
                <a:spcPts val="0"/>
              </a:spcAft>
              <a:buClr>
                <a:schemeClr val="lt1"/>
              </a:buClr>
              <a:buSzPts val="1200"/>
              <a:buChar char="▫"/>
              <a:defRPr sz="1200" b="1">
                <a:solidFill>
                  <a:schemeClr val="lt1"/>
                </a:solidFill>
              </a:defRPr>
            </a:lvl5pPr>
            <a:lvl6pPr marL="2743200" lvl="5" indent="-304800">
              <a:spcBef>
                <a:spcPts val="1000"/>
              </a:spcBef>
              <a:spcAft>
                <a:spcPts val="0"/>
              </a:spcAft>
              <a:buClr>
                <a:schemeClr val="lt1"/>
              </a:buClr>
              <a:buSzPts val="1200"/>
              <a:buChar char="–"/>
              <a:defRPr sz="1200" b="1">
                <a:solidFill>
                  <a:schemeClr val="lt1"/>
                </a:solidFill>
              </a:defRPr>
            </a:lvl6pPr>
            <a:lvl7pPr marL="3200400" lvl="6" indent="-304800">
              <a:spcBef>
                <a:spcPts val="1000"/>
              </a:spcBef>
              <a:spcAft>
                <a:spcPts val="0"/>
              </a:spcAft>
              <a:buClr>
                <a:schemeClr val="lt1"/>
              </a:buClr>
              <a:buSzPts val="1200"/>
              <a:buChar char="▪"/>
              <a:defRPr sz="1200" b="1">
                <a:solidFill>
                  <a:schemeClr val="lt1"/>
                </a:solidFill>
              </a:defRPr>
            </a:lvl7pPr>
            <a:lvl8pPr marL="3657600" lvl="7" indent="-304800">
              <a:spcBef>
                <a:spcPts val="1000"/>
              </a:spcBef>
              <a:spcAft>
                <a:spcPts val="0"/>
              </a:spcAft>
              <a:buClr>
                <a:schemeClr val="lt1"/>
              </a:buClr>
              <a:buSzPts val="1200"/>
              <a:buChar char="–"/>
              <a:defRPr sz="1200" b="1">
                <a:solidFill>
                  <a:schemeClr val="lt1"/>
                </a:solidFill>
              </a:defRPr>
            </a:lvl8pPr>
            <a:lvl9pPr marL="4114800" lvl="8" indent="-304800">
              <a:spcBef>
                <a:spcPts val="1000"/>
              </a:spcBef>
              <a:spcAft>
                <a:spcPts val="1000"/>
              </a:spcAft>
              <a:buClr>
                <a:schemeClr val="lt1"/>
              </a:buClr>
              <a:buSzPts val="1200"/>
              <a:buChar char="▪"/>
              <a:defRPr sz="1200" b="1">
                <a:solidFill>
                  <a:schemeClr val="lt1"/>
                </a:solidFill>
              </a:defRPr>
            </a:lvl9pPr>
          </a:lstStyle>
          <a:p>
            <a:endParaRPr/>
          </a:p>
        </p:txBody>
      </p:sp>
      <p:sp>
        <p:nvSpPr>
          <p:cNvPr id="190" name="Google Shape;190;p35"/>
          <p:cNvSpPr txBox="1">
            <a:spLocks noGrp="1"/>
          </p:cNvSpPr>
          <p:nvPr>
            <p:ph type="title"/>
          </p:nvPr>
        </p:nvSpPr>
        <p:spPr>
          <a:xfrm>
            <a:off x="457600" y="845558"/>
            <a:ext cx="4292100" cy="704400"/>
          </a:xfrm>
          <a:prstGeom prst="rect">
            <a:avLst/>
          </a:prstGeom>
        </p:spPr>
        <p:txBody>
          <a:bodyPr spcFirstLastPara="1" wrap="square" lIns="0" tIns="0" rIns="0" bIns="0" anchor="t" anchorCtr="0">
            <a:normAutofit/>
          </a:bodyPr>
          <a:lstStyle>
            <a:lvl1pPr lvl="0" rtl="0">
              <a:spcBef>
                <a:spcPts val="0"/>
              </a:spcBef>
              <a:spcAft>
                <a:spcPts val="0"/>
              </a:spcAft>
              <a:buSzPts val="3200"/>
              <a:buNone/>
              <a:defRPr/>
            </a:lvl1pPr>
            <a:lvl2pPr lvl="1" rtl="0">
              <a:spcBef>
                <a:spcPts val="0"/>
              </a:spcBef>
              <a:spcAft>
                <a:spcPts val="0"/>
              </a:spcAft>
              <a:buSzPts val="2800"/>
              <a:buNone/>
              <a:defRPr>
                <a:latin typeface="Proxima Nova"/>
                <a:ea typeface="Proxima Nova"/>
                <a:cs typeface="Proxima Nova"/>
                <a:sym typeface="Proxima Nova"/>
              </a:defRPr>
            </a:lvl2pPr>
            <a:lvl3pPr lvl="2" rtl="0">
              <a:spcBef>
                <a:spcPts val="0"/>
              </a:spcBef>
              <a:spcAft>
                <a:spcPts val="0"/>
              </a:spcAft>
              <a:buSzPts val="2800"/>
              <a:buNone/>
              <a:defRPr>
                <a:latin typeface="Proxima Nova"/>
                <a:ea typeface="Proxima Nova"/>
                <a:cs typeface="Proxima Nova"/>
                <a:sym typeface="Proxima Nova"/>
              </a:defRPr>
            </a:lvl3pPr>
            <a:lvl4pPr lvl="3" rtl="0">
              <a:spcBef>
                <a:spcPts val="0"/>
              </a:spcBef>
              <a:spcAft>
                <a:spcPts val="0"/>
              </a:spcAft>
              <a:buSzPts val="2800"/>
              <a:buNone/>
              <a:defRPr>
                <a:latin typeface="Proxima Nova"/>
                <a:ea typeface="Proxima Nova"/>
                <a:cs typeface="Proxima Nova"/>
                <a:sym typeface="Proxima Nova"/>
              </a:defRPr>
            </a:lvl4pPr>
            <a:lvl5pPr lvl="4" rtl="0">
              <a:spcBef>
                <a:spcPts val="0"/>
              </a:spcBef>
              <a:spcAft>
                <a:spcPts val="0"/>
              </a:spcAft>
              <a:buSzPts val="2800"/>
              <a:buNone/>
              <a:defRPr>
                <a:latin typeface="Proxima Nova"/>
                <a:ea typeface="Proxima Nova"/>
                <a:cs typeface="Proxima Nova"/>
                <a:sym typeface="Proxima Nova"/>
              </a:defRPr>
            </a:lvl5pPr>
            <a:lvl6pPr lvl="5" rtl="0">
              <a:spcBef>
                <a:spcPts val="0"/>
              </a:spcBef>
              <a:spcAft>
                <a:spcPts val="0"/>
              </a:spcAft>
              <a:buSzPts val="2800"/>
              <a:buNone/>
              <a:defRPr>
                <a:latin typeface="Proxima Nova"/>
                <a:ea typeface="Proxima Nova"/>
                <a:cs typeface="Proxima Nova"/>
                <a:sym typeface="Proxima Nova"/>
              </a:defRPr>
            </a:lvl6pPr>
            <a:lvl7pPr lvl="6" rtl="0">
              <a:spcBef>
                <a:spcPts val="0"/>
              </a:spcBef>
              <a:spcAft>
                <a:spcPts val="0"/>
              </a:spcAft>
              <a:buSzPts val="2800"/>
              <a:buNone/>
              <a:defRPr>
                <a:latin typeface="Proxima Nova"/>
                <a:ea typeface="Proxima Nova"/>
                <a:cs typeface="Proxima Nova"/>
                <a:sym typeface="Proxima Nova"/>
              </a:defRPr>
            </a:lvl7pPr>
            <a:lvl8pPr lvl="7" rtl="0">
              <a:spcBef>
                <a:spcPts val="0"/>
              </a:spcBef>
              <a:spcAft>
                <a:spcPts val="0"/>
              </a:spcAft>
              <a:buSzPts val="2800"/>
              <a:buNone/>
              <a:defRPr>
                <a:latin typeface="Proxima Nova"/>
                <a:ea typeface="Proxima Nova"/>
                <a:cs typeface="Proxima Nova"/>
                <a:sym typeface="Proxima Nova"/>
              </a:defRPr>
            </a:lvl8pPr>
            <a:lvl9pPr lvl="8" rtl="0">
              <a:spcBef>
                <a:spcPts val="0"/>
              </a:spcBef>
              <a:spcAft>
                <a:spcPts val="0"/>
              </a:spcAft>
              <a:buSzPts val="2800"/>
              <a:buNone/>
              <a:defRPr>
                <a:latin typeface="Proxima Nova"/>
                <a:ea typeface="Proxima Nova"/>
                <a:cs typeface="Proxima Nova"/>
                <a:sym typeface="Proxima Nova"/>
              </a:defRPr>
            </a:lvl9pPr>
          </a:lstStyle>
          <a:p>
            <a:endParaRPr/>
          </a:p>
        </p:txBody>
      </p:sp>
      <p:sp>
        <p:nvSpPr>
          <p:cNvPr id="191" name="Google Shape;191;p35"/>
          <p:cNvSpPr txBox="1">
            <a:spLocks noGrp="1"/>
          </p:cNvSpPr>
          <p:nvPr>
            <p:ph type="title" idx="2"/>
          </p:nvPr>
        </p:nvSpPr>
        <p:spPr>
          <a:xfrm>
            <a:off x="457600" y="526240"/>
            <a:ext cx="4349100" cy="330000"/>
          </a:xfrm>
          <a:prstGeom prst="rect">
            <a:avLst/>
          </a:prstGeom>
        </p:spPr>
        <p:txBody>
          <a:bodyPr spcFirstLastPara="1" wrap="square" lIns="0" tIns="0" rIns="0" bIns="0" anchor="t" anchorCtr="0">
            <a:normAutofit/>
          </a:bodyPr>
          <a:lstStyle>
            <a:lvl1pPr lvl="0" rtl="0">
              <a:spcBef>
                <a:spcPts val="0"/>
              </a:spcBef>
              <a:spcAft>
                <a:spcPts val="0"/>
              </a:spcAft>
              <a:buClr>
                <a:schemeClr val="accent5"/>
              </a:buClr>
              <a:buSzPts val="1000"/>
              <a:buFont typeface="Proxima Nova"/>
              <a:buNone/>
              <a:defRPr sz="1000" b="1">
                <a:solidFill>
                  <a:schemeClr val="accent5"/>
                </a:solidFill>
                <a:latin typeface="Proxima Nova"/>
                <a:ea typeface="Proxima Nova"/>
                <a:cs typeface="Proxima Nova"/>
                <a:sym typeface="Proxima Nova"/>
              </a:defRPr>
            </a:lvl1pPr>
            <a:lvl2pPr lvl="1"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2pPr>
            <a:lvl3pPr lvl="2"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3pPr>
            <a:lvl4pPr lvl="3"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4pPr>
            <a:lvl5pPr lvl="4"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5pPr>
            <a:lvl6pPr lvl="5"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6pPr>
            <a:lvl7pPr lvl="6"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7pPr>
            <a:lvl8pPr lvl="7"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8pPr>
            <a:lvl9pPr lvl="8" rtl="0">
              <a:spcBef>
                <a:spcPts val="0"/>
              </a:spcBef>
              <a:spcAft>
                <a:spcPts val="0"/>
              </a:spcAft>
              <a:buClr>
                <a:schemeClr val="accent2"/>
              </a:buClr>
              <a:buSzPts val="2800"/>
              <a:buFont typeface="Proxima Nova"/>
              <a:buNone/>
              <a:defRPr b="1">
                <a:solidFill>
                  <a:schemeClr val="accent2"/>
                </a:solidFill>
                <a:latin typeface="Proxima Nova"/>
                <a:ea typeface="Proxima Nova"/>
                <a:cs typeface="Proxima Nova"/>
                <a:sym typeface="Proxima Nova"/>
              </a:defRPr>
            </a:lvl9pPr>
          </a:lstStyle>
          <a:p>
            <a:endParaRPr/>
          </a:p>
        </p:txBody>
      </p:sp>
      <p:pic>
        <p:nvPicPr>
          <p:cNvPr id="192" name="Google Shape;192;p35"/>
          <p:cNvPicPr preferRelativeResize="0"/>
          <p:nvPr/>
        </p:nvPicPr>
        <p:blipFill rotWithShape="1">
          <a:blip r:embed="rId2">
            <a:alphaModFix/>
          </a:blip>
          <a:srcRect t="6383" b="66039"/>
          <a:stretch/>
        </p:blipFill>
        <p:spPr>
          <a:xfrm>
            <a:off x="0" y="1864800"/>
            <a:ext cx="9144000" cy="141839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eople">
  <p:cSld name="TITLE_ONLY_1_1_1_1_1">
    <p:bg>
      <p:bgPr>
        <a:blipFill>
          <a:blip r:embed="rId2">
            <a:alphaModFix/>
          </a:blip>
          <a:stretch>
            <a:fillRect/>
          </a:stretch>
        </a:blipFill>
        <a:effectLst/>
      </p:bgPr>
    </p:bg>
    <p:spTree>
      <p:nvGrpSpPr>
        <p:cNvPr id="1" name="Shape 193"/>
        <p:cNvGrpSpPr/>
        <p:nvPr/>
      </p:nvGrpSpPr>
      <p:grpSpPr>
        <a:xfrm>
          <a:off x="0" y="0"/>
          <a:ext cx="0" cy="0"/>
          <a:chOff x="0" y="0"/>
          <a:chExt cx="0" cy="0"/>
        </a:xfrm>
      </p:grpSpPr>
      <p:sp>
        <p:nvSpPr>
          <p:cNvPr id="194" name="Google Shape;194;p36"/>
          <p:cNvSpPr txBox="1">
            <a:spLocks noGrp="1"/>
          </p:cNvSpPr>
          <p:nvPr>
            <p:ph type="body" idx="1"/>
          </p:nvPr>
        </p:nvSpPr>
        <p:spPr>
          <a:xfrm>
            <a:off x="3421225" y="2561701"/>
            <a:ext cx="1151100" cy="453300"/>
          </a:xfrm>
          <a:prstGeom prst="rect">
            <a:avLst/>
          </a:prstGeom>
        </p:spPr>
        <p:txBody>
          <a:bodyPr spcFirstLastPara="1" wrap="square" lIns="0" tIns="0" rIns="0" bIns="0" anchor="t" anchorCtr="0">
            <a:noAutofit/>
          </a:bodyPr>
          <a:lstStyle>
            <a:lvl1pPr marL="457200" lvl="0" indent="-292100" algn="ctr">
              <a:lnSpc>
                <a:spcPct val="100000"/>
              </a:lnSpc>
              <a:spcBef>
                <a:spcPts val="0"/>
              </a:spcBef>
              <a:spcAft>
                <a:spcPts val="0"/>
              </a:spcAft>
              <a:buClr>
                <a:schemeClr val="dk2"/>
              </a:buClr>
              <a:buSzPts val="1000"/>
              <a:buChar char="▪"/>
              <a:defRPr sz="1000">
                <a:solidFill>
                  <a:schemeClr val="dk2"/>
                </a:solidFill>
              </a:defRPr>
            </a:lvl1pPr>
            <a:lvl2pPr marL="914400" lvl="1" indent="-292100" algn="ctr">
              <a:lnSpc>
                <a:spcPct val="100000"/>
              </a:lnSpc>
              <a:spcBef>
                <a:spcPts val="1000"/>
              </a:spcBef>
              <a:spcAft>
                <a:spcPts val="0"/>
              </a:spcAft>
              <a:buClr>
                <a:schemeClr val="dk2"/>
              </a:buClr>
              <a:buSzPts val="1000"/>
              <a:buChar char="▫"/>
              <a:defRPr sz="1000">
                <a:solidFill>
                  <a:schemeClr val="dk2"/>
                </a:solidFill>
              </a:defRPr>
            </a:lvl2pPr>
            <a:lvl3pPr marL="1371600" lvl="2" indent="-292100" algn="ctr">
              <a:lnSpc>
                <a:spcPct val="100000"/>
              </a:lnSpc>
              <a:spcBef>
                <a:spcPts val="1000"/>
              </a:spcBef>
              <a:spcAft>
                <a:spcPts val="0"/>
              </a:spcAft>
              <a:buClr>
                <a:schemeClr val="dk2"/>
              </a:buClr>
              <a:buSzPts val="1000"/>
              <a:buChar char="–"/>
              <a:defRPr sz="1000">
                <a:solidFill>
                  <a:schemeClr val="dk2"/>
                </a:solidFill>
              </a:defRPr>
            </a:lvl3pPr>
            <a:lvl4pPr marL="1828800" lvl="3" indent="-266700" algn="ctr">
              <a:lnSpc>
                <a:spcPct val="100000"/>
              </a:lnSpc>
              <a:spcBef>
                <a:spcPts val="1000"/>
              </a:spcBef>
              <a:spcAft>
                <a:spcPts val="0"/>
              </a:spcAft>
              <a:buClr>
                <a:schemeClr val="dk2"/>
              </a:buClr>
              <a:buSzPts val="600"/>
              <a:buChar char="▪"/>
              <a:defRPr>
                <a:solidFill>
                  <a:schemeClr val="dk2"/>
                </a:solidFill>
              </a:defRPr>
            </a:lvl4pPr>
            <a:lvl5pPr marL="2286000" lvl="4" indent="-266700" algn="ctr">
              <a:lnSpc>
                <a:spcPct val="100000"/>
              </a:lnSpc>
              <a:spcBef>
                <a:spcPts val="1000"/>
              </a:spcBef>
              <a:spcAft>
                <a:spcPts val="0"/>
              </a:spcAft>
              <a:buClr>
                <a:schemeClr val="dk2"/>
              </a:buClr>
              <a:buSzPts val="600"/>
              <a:buChar char="▫"/>
              <a:defRPr>
                <a:solidFill>
                  <a:schemeClr val="dk2"/>
                </a:solidFill>
              </a:defRPr>
            </a:lvl5pPr>
            <a:lvl6pPr marL="2743200" lvl="5" indent="-266700" algn="ctr">
              <a:lnSpc>
                <a:spcPct val="100000"/>
              </a:lnSpc>
              <a:spcBef>
                <a:spcPts val="1000"/>
              </a:spcBef>
              <a:spcAft>
                <a:spcPts val="0"/>
              </a:spcAft>
              <a:buClr>
                <a:schemeClr val="dk2"/>
              </a:buClr>
              <a:buSzPts val="600"/>
              <a:buChar char="–"/>
              <a:defRPr>
                <a:solidFill>
                  <a:schemeClr val="dk2"/>
                </a:solidFill>
              </a:defRPr>
            </a:lvl6pPr>
            <a:lvl7pPr marL="3200400" lvl="6" indent="-266700" algn="ctr">
              <a:lnSpc>
                <a:spcPct val="100000"/>
              </a:lnSpc>
              <a:spcBef>
                <a:spcPts val="1000"/>
              </a:spcBef>
              <a:spcAft>
                <a:spcPts val="0"/>
              </a:spcAft>
              <a:buClr>
                <a:schemeClr val="dk2"/>
              </a:buClr>
              <a:buSzPts val="600"/>
              <a:buChar char="▪"/>
              <a:defRPr>
                <a:solidFill>
                  <a:schemeClr val="dk2"/>
                </a:solidFill>
              </a:defRPr>
            </a:lvl7pPr>
            <a:lvl8pPr marL="3657600" lvl="7" indent="-266700" algn="ctr">
              <a:lnSpc>
                <a:spcPct val="100000"/>
              </a:lnSpc>
              <a:spcBef>
                <a:spcPts val="1000"/>
              </a:spcBef>
              <a:spcAft>
                <a:spcPts val="0"/>
              </a:spcAft>
              <a:buClr>
                <a:schemeClr val="dk2"/>
              </a:buClr>
              <a:buSzPts val="600"/>
              <a:buChar char="–"/>
              <a:defRPr>
                <a:solidFill>
                  <a:schemeClr val="dk2"/>
                </a:solidFill>
              </a:defRPr>
            </a:lvl8pPr>
            <a:lvl9pPr marL="4114800" lvl="8" indent="-266700" algn="ctr">
              <a:lnSpc>
                <a:spcPct val="100000"/>
              </a:lnSpc>
              <a:spcBef>
                <a:spcPts val="1000"/>
              </a:spcBef>
              <a:spcAft>
                <a:spcPts val="1000"/>
              </a:spcAft>
              <a:buClr>
                <a:schemeClr val="dk2"/>
              </a:buClr>
              <a:buSzPts val="600"/>
              <a:buChar char="▪"/>
              <a:defRPr>
                <a:solidFill>
                  <a:schemeClr val="dk2"/>
                </a:solidFill>
              </a:defRPr>
            </a:lvl9pPr>
          </a:lstStyle>
          <a:p>
            <a:endParaRPr/>
          </a:p>
        </p:txBody>
      </p:sp>
      <p:sp>
        <p:nvSpPr>
          <p:cNvPr id="195" name="Google Shape;195;p36"/>
          <p:cNvSpPr txBox="1">
            <a:spLocks noGrp="1"/>
          </p:cNvSpPr>
          <p:nvPr>
            <p:ph type="body" idx="2"/>
          </p:nvPr>
        </p:nvSpPr>
        <p:spPr>
          <a:xfrm>
            <a:off x="5154300" y="2561701"/>
            <a:ext cx="1151100" cy="453300"/>
          </a:xfrm>
          <a:prstGeom prst="rect">
            <a:avLst/>
          </a:prstGeom>
        </p:spPr>
        <p:txBody>
          <a:bodyPr spcFirstLastPara="1" wrap="square" lIns="0" tIns="0" rIns="0" bIns="0" anchor="t" anchorCtr="0">
            <a:noAutofit/>
          </a:bodyPr>
          <a:lstStyle>
            <a:lvl1pPr marL="457200" lvl="0" indent="-292100" algn="ctr" rtl="0">
              <a:lnSpc>
                <a:spcPct val="100000"/>
              </a:lnSpc>
              <a:spcBef>
                <a:spcPts val="0"/>
              </a:spcBef>
              <a:spcAft>
                <a:spcPts val="0"/>
              </a:spcAft>
              <a:buClr>
                <a:schemeClr val="dk2"/>
              </a:buClr>
              <a:buSzPts val="1000"/>
              <a:buChar char="▪"/>
              <a:defRPr sz="1000">
                <a:solidFill>
                  <a:schemeClr val="dk2"/>
                </a:solidFill>
              </a:defRPr>
            </a:lvl1pPr>
            <a:lvl2pPr marL="914400" lvl="1" indent="-292100" algn="ctr" rtl="0">
              <a:lnSpc>
                <a:spcPct val="100000"/>
              </a:lnSpc>
              <a:spcBef>
                <a:spcPts val="1000"/>
              </a:spcBef>
              <a:spcAft>
                <a:spcPts val="0"/>
              </a:spcAft>
              <a:buClr>
                <a:schemeClr val="dk2"/>
              </a:buClr>
              <a:buSzPts val="1000"/>
              <a:buChar char="▫"/>
              <a:defRPr sz="1000">
                <a:solidFill>
                  <a:schemeClr val="dk2"/>
                </a:solidFill>
              </a:defRPr>
            </a:lvl2pPr>
            <a:lvl3pPr marL="1371600" lvl="2" indent="-292100" algn="ctr" rtl="0">
              <a:lnSpc>
                <a:spcPct val="100000"/>
              </a:lnSpc>
              <a:spcBef>
                <a:spcPts val="1000"/>
              </a:spcBef>
              <a:spcAft>
                <a:spcPts val="0"/>
              </a:spcAft>
              <a:buClr>
                <a:schemeClr val="dk2"/>
              </a:buClr>
              <a:buSzPts val="1000"/>
              <a:buChar char="–"/>
              <a:defRPr sz="1000">
                <a:solidFill>
                  <a:schemeClr val="dk2"/>
                </a:solidFill>
              </a:defRPr>
            </a:lvl3pPr>
            <a:lvl4pPr marL="1828800" lvl="3" indent="-266700" algn="ctr" rtl="0">
              <a:lnSpc>
                <a:spcPct val="100000"/>
              </a:lnSpc>
              <a:spcBef>
                <a:spcPts val="1000"/>
              </a:spcBef>
              <a:spcAft>
                <a:spcPts val="0"/>
              </a:spcAft>
              <a:buClr>
                <a:schemeClr val="dk2"/>
              </a:buClr>
              <a:buSzPts val="600"/>
              <a:buChar char="▪"/>
              <a:defRPr>
                <a:solidFill>
                  <a:schemeClr val="dk2"/>
                </a:solidFill>
              </a:defRPr>
            </a:lvl4pPr>
            <a:lvl5pPr marL="2286000" lvl="4" indent="-266700" algn="ctr" rtl="0">
              <a:lnSpc>
                <a:spcPct val="100000"/>
              </a:lnSpc>
              <a:spcBef>
                <a:spcPts val="1000"/>
              </a:spcBef>
              <a:spcAft>
                <a:spcPts val="0"/>
              </a:spcAft>
              <a:buClr>
                <a:schemeClr val="dk2"/>
              </a:buClr>
              <a:buSzPts val="600"/>
              <a:buChar char="▫"/>
              <a:defRPr>
                <a:solidFill>
                  <a:schemeClr val="dk2"/>
                </a:solidFill>
              </a:defRPr>
            </a:lvl5pPr>
            <a:lvl6pPr marL="2743200" lvl="5" indent="-266700" algn="ctr" rtl="0">
              <a:lnSpc>
                <a:spcPct val="100000"/>
              </a:lnSpc>
              <a:spcBef>
                <a:spcPts val="1000"/>
              </a:spcBef>
              <a:spcAft>
                <a:spcPts val="0"/>
              </a:spcAft>
              <a:buClr>
                <a:schemeClr val="dk2"/>
              </a:buClr>
              <a:buSzPts val="600"/>
              <a:buChar char="–"/>
              <a:defRPr>
                <a:solidFill>
                  <a:schemeClr val="dk2"/>
                </a:solidFill>
              </a:defRPr>
            </a:lvl6pPr>
            <a:lvl7pPr marL="3200400" lvl="6" indent="-266700" algn="ctr" rtl="0">
              <a:lnSpc>
                <a:spcPct val="100000"/>
              </a:lnSpc>
              <a:spcBef>
                <a:spcPts val="1000"/>
              </a:spcBef>
              <a:spcAft>
                <a:spcPts val="0"/>
              </a:spcAft>
              <a:buClr>
                <a:schemeClr val="dk2"/>
              </a:buClr>
              <a:buSzPts val="600"/>
              <a:buChar char="▪"/>
              <a:defRPr>
                <a:solidFill>
                  <a:schemeClr val="dk2"/>
                </a:solidFill>
              </a:defRPr>
            </a:lvl7pPr>
            <a:lvl8pPr marL="3657600" lvl="7" indent="-266700" algn="ctr" rtl="0">
              <a:lnSpc>
                <a:spcPct val="100000"/>
              </a:lnSpc>
              <a:spcBef>
                <a:spcPts val="1000"/>
              </a:spcBef>
              <a:spcAft>
                <a:spcPts val="0"/>
              </a:spcAft>
              <a:buClr>
                <a:schemeClr val="dk2"/>
              </a:buClr>
              <a:buSzPts val="600"/>
              <a:buChar char="–"/>
              <a:defRPr>
                <a:solidFill>
                  <a:schemeClr val="dk2"/>
                </a:solidFill>
              </a:defRPr>
            </a:lvl8pPr>
            <a:lvl9pPr marL="4114800" lvl="8" indent="-266700" algn="ctr" rtl="0">
              <a:lnSpc>
                <a:spcPct val="100000"/>
              </a:lnSpc>
              <a:spcBef>
                <a:spcPts val="1000"/>
              </a:spcBef>
              <a:spcAft>
                <a:spcPts val="1000"/>
              </a:spcAft>
              <a:buClr>
                <a:schemeClr val="dk2"/>
              </a:buClr>
              <a:buSzPts val="600"/>
              <a:buChar char="▪"/>
              <a:defRPr>
                <a:solidFill>
                  <a:schemeClr val="dk2"/>
                </a:solidFill>
              </a:defRPr>
            </a:lvl9pPr>
          </a:lstStyle>
          <a:p>
            <a:endParaRPr/>
          </a:p>
        </p:txBody>
      </p:sp>
      <p:sp>
        <p:nvSpPr>
          <p:cNvPr id="196" name="Google Shape;196;p36"/>
          <p:cNvSpPr txBox="1">
            <a:spLocks noGrp="1"/>
          </p:cNvSpPr>
          <p:nvPr>
            <p:ph type="body" idx="3"/>
          </p:nvPr>
        </p:nvSpPr>
        <p:spPr>
          <a:xfrm>
            <a:off x="6887375" y="2561701"/>
            <a:ext cx="1151100" cy="453300"/>
          </a:xfrm>
          <a:prstGeom prst="rect">
            <a:avLst/>
          </a:prstGeom>
        </p:spPr>
        <p:txBody>
          <a:bodyPr spcFirstLastPara="1" wrap="square" lIns="0" tIns="0" rIns="0" bIns="0" anchor="t" anchorCtr="0">
            <a:noAutofit/>
          </a:bodyPr>
          <a:lstStyle>
            <a:lvl1pPr marL="457200" lvl="0" indent="-292100" algn="ctr" rtl="0">
              <a:lnSpc>
                <a:spcPct val="100000"/>
              </a:lnSpc>
              <a:spcBef>
                <a:spcPts val="0"/>
              </a:spcBef>
              <a:spcAft>
                <a:spcPts val="0"/>
              </a:spcAft>
              <a:buClr>
                <a:schemeClr val="dk2"/>
              </a:buClr>
              <a:buSzPts val="1000"/>
              <a:buChar char="▪"/>
              <a:defRPr sz="1000">
                <a:solidFill>
                  <a:schemeClr val="dk2"/>
                </a:solidFill>
              </a:defRPr>
            </a:lvl1pPr>
            <a:lvl2pPr marL="914400" lvl="1" indent="-292100" algn="ctr" rtl="0">
              <a:lnSpc>
                <a:spcPct val="100000"/>
              </a:lnSpc>
              <a:spcBef>
                <a:spcPts val="1000"/>
              </a:spcBef>
              <a:spcAft>
                <a:spcPts val="0"/>
              </a:spcAft>
              <a:buClr>
                <a:schemeClr val="dk2"/>
              </a:buClr>
              <a:buSzPts val="1000"/>
              <a:buChar char="▫"/>
              <a:defRPr sz="1000">
                <a:solidFill>
                  <a:schemeClr val="dk2"/>
                </a:solidFill>
              </a:defRPr>
            </a:lvl2pPr>
            <a:lvl3pPr marL="1371600" lvl="2" indent="-292100" algn="ctr" rtl="0">
              <a:lnSpc>
                <a:spcPct val="100000"/>
              </a:lnSpc>
              <a:spcBef>
                <a:spcPts val="1000"/>
              </a:spcBef>
              <a:spcAft>
                <a:spcPts val="0"/>
              </a:spcAft>
              <a:buClr>
                <a:schemeClr val="dk2"/>
              </a:buClr>
              <a:buSzPts val="1000"/>
              <a:buChar char="–"/>
              <a:defRPr sz="1000">
                <a:solidFill>
                  <a:schemeClr val="dk2"/>
                </a:solidFill>
              </a:defRPr>
            </a:lvl3pPr>
            <a:lvl4pPr marL="1828800" lvl="3" indent="-266700" algn="ctr" rtl="0">
              <a:lnSpc>
                <a:spcPct val="100000"/>
              </a:lnSpc>
              <a:spcBef>
                <a:spcPts val="1000"/>
              </a:spcBef>
              <a:spcAft>
                <a:spcPts val="0"/>
              </a:spcAft>
              <a:buClr>
                <a:schemeClr val="dk2"/>
              </a:buClr>
              <a:buSzPts val="600"/>
              <a:buChar char="▪"/>
              <a:defRPr>
                <a:solidFill>
                  <a:schemeClr val="dk2"/>
                </a:solidFill>
              </a:defRPr>
            </a:lvl4pPr>
            <a:lvl5pPr marL="2286000" lvl="4" indent="-266700" algn="ctr" rtl="0">
              <a:lnSpc>
                <a:spcPct val="100000"/>
              </a:lnSpc>
              <a:spcBef>
                <a:spcPts val="1000"/>
              </a:spcBef>
              <a:spcAft>
                <a:spcPts val="0"/>
              </a:spcAft>
              <a:buClr>
                <a:schemeClr val="dk2"/>
              </a:buClr>
              <a:buSzPts val="600"/>
              <a:buChar char="▫"/>
              <a:defRPr>
                <a:solidFill>
                  <a:schemeClr val="dk2"/>
                </a:solidFill>
              </a:defRPr>
            </a:lvl5pPr>
            <a:lvl6pPr marL="2743200" lvl="5" indent="-266700" algn="ctr" rtl="0">
              <a:lnSpc>
                <a:spcPct val="100000"/>
              </a:lnSpc>
              <a:spcBef>
                <a:spcPts val="1000"/>
              </a:spcBef>
              <a:spcAft>
                <a:spcPts val="0"/>
              </a:spcAft>
              <a:buClr>
                <a:schemeClr val="dk2"/>
              </a:buClr>
              <a:buSzPts val="600"/>
              <a:buChar char="–"/>
              <a:defRPr>
                <a:solidFill>
                  <a:schemeClr val="dk2"/>
                </a:solidFill>
              </a:defRPr>
            </a:lvl6pPr>
            <a:lvl7pPr marL="3200400" lvl="6" indent="-266700" algn="ctr" rtl="0">
              <a:lnSpc>
                <a:spcPct val="100000"/>
              </a:lnSpc>
              <a:spcBef>
                <a:spcPts val="1000"/>
              </a:spcBef>
              <a:spcAft>
                <a:spcPts val="0"/>
              </a:spcAft>
              <a:buClr>
                <a:schemeClr val="dk2"/>
              </a:buClr>
              <a:buSzPts val="600"/>
              <a:buChar char="▪"/>
              <a:defRPr>
                <a:solidFill>
                  <a:schemeClr val="dk2"/>
                </a:solidFill>
              </a:defRPr>
            </a:lvl7pPr>
            <a:lvl8pPr marL="3657600" lvl="7" indent="-266700" algn="ctr" rtl="0">
              <a:lnSpc>
                <a:spcPct val="100000"/>
              </a:lnSpc>
              <a:spcBef>
                <a:spcPts val="1000"/>
              </a:spcBef>
              <a:spcAft>
                <a:spcPts val="0"/>
              </a:spcAft>
              <a:buClr>
                <a:schemeClr val="dk2"/>
              </a:buClr>
              <a:buSzPts val="600"/>
              <a:buChar char="–"/>
              <a:defRPr>
                <a:solidFill>
                  <a:schemeClr val="dk2"/>
                </a:solidFill>
              </a:defRPr>
            </a:lvl8pPr>
            <a:lvl9pPr marL="4114800" lvl="8" indent="-266700" algn="ctr" rtl="0">
              <a:lnSpc>
                <a:spcPct val="100000"/>
              </a:lnSpc>
              <a:spcBef>
                <a:spcPts val="1000"/>
              </a:spcBef>
              <a:spcAft>
                <a:spcPts val="1000"/>
              </a:spcAft>
              <a:buClr>
                <a:schemeClr val="dk2"/>
              </a:buClr>
              <a:buSzPts val="600"/>
              <a:buChar char="▪"/>
              <a:defRPr>
                <a:solidFill>
                  <a:schemeClr val="dk2"/>
                </a:solidFill>
              </a:defRPr>
            </a:lvl9pPr>
          </a:lstStyle>
          <a:p>
            <a:endParaRPr/>
          </a:p>
        </p:txBody>
      </p:sp>
      <p:sp>
        <p:nvSpPr>
          <p:cNvPr id="197" name="Google Shape;197;p36"/>
          <p:cNvSpPr txBox="1">
            <a:spLocks noGrp="1"/>
          </p:cNvSpPr>
          <p:nvPr>
            <p:ph type="body" idx="4"/>
          </p:nvPr>
        </p:nvSpPr>
        <p:spPr>
          <a:xfrm>
            <a:off x="459063" y="1327126"/>
            <a:ext cx="2380200" cy="3226800"/>
          </a:xfrm>
          <a:prstGeom prst="rect">
            <a:avLst/>
          </a:prstGeom>
        </p:spPr>
        <p:txBody>
          <a:bodyPr spcFirstLastPara="1" wrap="square" lIns="0" tIns="0" rIns="0" bIns="0" anchor="t" anchorCtr="0">
            <a:noAutofit/>
          </a:bodyPr>
          <a:lstStyle>
            <a:lvl1pPr marL="457200" lvl="0" indent="-292100" rtl="0">
              <a:spcBef>
                <a:spcPts val="0"/>
              </a:spcBef>
              <a:spcAft>
                <a:spcPts val="0"/>
              </a:spcAft>
              <a:buSzPts val="1000"/>
              <a:buChar char="▪"/>
              <a:defRPr sz="1000"/>
            </a:lvl1pPr>
            <a:lvl2pPr marL="914400" lvl="1" indent="-292100" rtl="0">
              <a:spcBef>
                <a:spcPts val="1000"/>
              </a:spcBef>
              <a:spcAft>
                <a:spcPts val="0"/>
              </a:spcAft>
              <a:buSzPts val="1000"/>
              <a:buChar char="▫"/>
              <a:defRPr sz="1000"/>
            </a:lvl2pPr>
            <a:lvl3pPr marL="1371600" lvl="2" indent="-292100" rtl="0">
              <a:spcBef>
                <a:spcPts val="1000"/>
              </a:spcBef>
              <a:spcAft>
                <a:spcPts val="0"/>
              </a:spcAft>
              <a:buSzPts val="1000"/>
              <a:buChar char="–"/>
              <a:defRPr sz="1000"/>
            </a:lvl3pPr>
            <a:lvl4pPr marL="1828800" lvl="3" indent="-266700" rtl="0">
              <a:spcBef>
                <a:spcPts val="1000"/>
              </a:spcBef>
              <a:spcAft>
                <a:spcPts val="0"/>
              </a:spcAft>
              <a:buSzPts val="600"/>
              <a:buChar char="▪"/>
              <a:defRPr/>
            </a:lvl4pPr>
            <a:lvl5pPr marL="2286000" lvl="4" indent="-266700" rtl="0">
              <a:spcBef>
                <a:spcPts val="1000"/>
              </a:spcBef>
              <a:spcAft>
                <a:spcPts val="0"/>
              </a:spcAft>
              <a:buSzPts val="600"/>
              <a:buChar char="▫"/>
              <a:defRPr/>
            </a:lvl5pPr>
            <a:lvl6pPr marL="2743200" lvl="5" indent="-266700" rtl="0">
              <a:spcBef>
                <a:spcPts val="1000"/>
              </a:spcBef>
              <a:spcAft>
                <a:spcPts val="0"/>
              </a:spcAft>
              <a:buSzPts val="600"/>
              <a:buChar char="–"/>
              <a:defRPr/>
            </a:lvl6pPr>
            <a:lvl7pPr marL="3200400" lvl="6" indent="-266700" rtl="0">
              <a:spcBef>
                <a:spcPts val="1000"/>
              </a:spcBef>
              <a:spcAft>
                <a:spcPts val="0"/>
              </a:spcAft>
              <a:buSzPts val="600"/>
              <a:buChar char="▪"/>
              <a:defRPr/>
            </a:lvl7pPr>
            <a:lvl8pPr marL="3657600" lvl="7" indent="-266700" rtl="0">
              <a:spcBef>
                <a:spcPts val="1000"/>
              </a:spcBef>
              <a:spcAft>
                <a:spcPts val="0"/>
              </a:spcAft>
              <a:buSzPts val="600"/>
              <a:buChar char="–"/>
              <a:defRPr/>
            </a:lvl8pPr>
            <a:lvl9pPr marL="4114800" lvl="8" indent="-266700" rtl="0">
              <a:spcBef>
                <a:spcPts val="1000"/>
              </a:spcBef>
              <a:spcAft>
                <a:spcPts val="1000"/>
              </a:spcAft>
              <a:buSzPts val="600"/>
              <a:buChar char="▪"/>
              <a:defRPr/>
            </a:lvl9pPr>
          </a:lstStyle>
          <a:p>
            <a:endParaRPr/>
          </a:p>
        </p:txBody>
      </p:sp>
      <p:sp>
        <p:nvSpPr>
          <p:cNvPr id="198" name="Google Shape;198;p36"/>
          <p:cNvSpPr txBox="1">
            <a:spLocks noGrp="1"/>
          </p:cNvSpPr>
          <p:nvPr>
            <p:ph type="title"/>
          </p:nvPr>
        </p:nvSpPr>
        <p:spPr>
          <a:xfrm>
            <a:off x="457200" y="277900"/>
            <a:ext cx="8255100" cy="753000"/>
          </a:xfrm>
          <a:prstGeom prst="rect">
            <a:avLst/>
          </a:prstGeom>
        </p:spPr>
        <p:txBody>
          <a:bodyPr spcFirstLastPara="1" wrap="square" lIns="0" tIns="0" rIns="0" bIns="0" anchor="t" anchorCtr="0">
            <a:noAutofit/>
          </a:bodyPr>
          <a:lstStyle>
            <a:lvl1pPr lvl="0" rtl="0">
              <a:spcBef>
                <a:spcPts val="0"/>
              </a:spcBef>
              <a:spcAft>
                <a:spcPts val="0"/>
              </a:spcAft>
              <a:buSzPts val="3200"/>
              <a:buFont typeface="Proxima Nova Extrabold"/>
              <a:buNone/>
              <a:defRPr>
                <a:latin typeface="Proxima Nova Extrabold"/>
                <a:ea typeface="Proxima Nova Extrabold"/>
                <a:cs typeface="Proxima Nova Extrabold"/>
                <a:sym typeface="Proxima Nova Extrabold"/>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199" name="Google Shape;199;p36"/>
          <p:cNvSpPr>
            <a:spLocks noGrp="1"/>
          </p:cNvSpPr>
          <p:nvPr>
            <p:ph type="pic" idx="5"/>
          </p:nvPr>
        </p:nvSpPr>
        <p:spPr>
          <a:xfrm>
            <a:off x="3421237" y="1290551"/>
            <a:ext cx="1151100" cy="1151100"/>
          </a:xfrm>
          <a:prstGeom prst="ellipse">
            <a:avLst/>
          </a:prstGeom>
          <a:noFill/>
          <a:ln w="19050"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200" name="Google Shape;200;p36"/>
          <p:cNvSpPr>
            <a:spLocks noGrp="1"/>
          </p:cNvSpPr>
          <p:nvPr>
            <p:ph type="pic" idx="6"/>
          </p:nvPr>
        </p:nvSpPr>
        <p:spPr>
          <a:xfrm>
            <a:off x="5154306" y="1290551"/>
            <a:ext cx="1151100" cy="1151100"/>
          </a:xfrm>
          <a:prstGeom prst="ellipse">
            <a:avLst/>
          </a:prstGeom>
          <a:noFill/>
          <a:ln w="19050"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201" name="Google Shape;201;p36"/>
          <p:cNvSpPr>
            <a:spLocks noGrp="1"/>
          </p:cNvSpPr>
          <p:nvPr>
            <p:ph type="pic" idx="7"/>
          </p:nvPr>
        </p:nvSpPr>
        <p:spPr>
          <a:xfrm>
            <a:off x="6887375" y="1290551"/>
            <a:ext cx="1151100" cy="1151100"/>
          </a:xfrm>
          <a:prstGeom prst="ellipse">
            <a:avLst/>
          </a:prstGeom>
          <a:noFill/>
          <a:ln w="19050"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202" name="Google Shape;202;p36"/>
          <p:cNvSpPr txBox="1">
            <a:spLocks noGrp="1"/>
          </p:cNvSpPr>
          <p:nvPr>
            <p:ph type="body" idx="8"/>
          </p:nvPr>
        </p:nvSpPr>
        <p:spPr>
          <a:xfrm>
            <a:off x="3421225" y="4390501"/>
            <a:ext cx="1151100" cy="453300"/>
          </a:xfrm>
          <a:prstGeom prst="rect">
            <a:avLst/>
          </a:prstGeom>
        </p:spPr>
        <p:txBody>
          <a:bodyPr spcFirstLastPara="1" wrap="square" lIns="0" tIns="0" rIns="0" bIns="0" anchor="t" anchorCtr="0">
            <a:noAutofit/>
          </a:bodyPr>
          <a:lstStyle>
            <a:lvl1pPr marL="457200" lvl="0" indent="-292100" algn="ctr">
              <a:lnSpc>
                <a:spcPct val="100000"/>
              </a:lnSpc>
              <a:spcBef>
                <a:spcPts val="0"/>
              </a:spcBef>
              <a:spcAft>
                <a:spcPts val="0"/>
              </a:spcAft>
              <a:buClr>
                <a:schemeClr val="dk2"/>
              </a:buClr>
              <a:buSzPts val="1000"/>
              <a:buChar char="▪"/>
              <a:defRPr sz="1000">
                <a:solidFill>
                  <a:schemeClr val="dk2"/>
                </a:solidFill>
              </a:defRPr>
            </a:lvl1pPr>
            <a:lvl2pPr marL="914400" lvl="1" indent="-292100" algn="ctr">
              <a:lnSpc>
                <a:spcPct val="100000"/>
              </a:lnSpc>
              <a:spcBef>
                <a:spcPts val="1000"/>
              </a:spcBef>
              <a:spcAft>
                <a:spcPts val="0"/>
              </a:spcAft>
              <a:buClr>
                <a:schemeClr val="dk2"/>
              </a:buClr>
              <a:buSzPts val="1000"/>
              <a:buChar char="▫"/>
              <a:defRPr sz="1000">
                <a:solidFill>
                  <a:schemeClr val="dk2"/>
                </a:solidFill>
              </a:defRPr>
            </a:lvl2pPr>
            <a:lvl3pPr marL="1371600" lvl="2" indent="-292100" algn="ctr">
              <a:lnSpc>
                <a:spcPct val="100000"/>
              </a:lnSpc>
              <a:spcBef>
                <a:spcPts val="1000"/>
              </a:spcBef>
              <a:spcAft>
                <a:spcPts val="0"/>
              </a:spcAft>
              <a:buClr>
                <a:schemeClr val="dk2"/>
              </a:buClr>
              <a:buSzPts val="1000"/>
              <a:buChar char="–"/>
              <a:defRPr sz="1000">
                <a:solidFill>
                  <a:schemeClr val="dk2"/>
                </a:solidFill>
              </a:defRPr>
            </a:lvl3pPr>
            <a:lvl4pPr marL="1828800" lvl="3" indent="-266700" algn="ctr">
              <a:lnSpc>
                <a:spcPct val="100000"/>
              </a:lnSpc>
              <a:spcBef>
                <a:spcPts val="1000"/>
              </a:spcBef>
              <a:spcAft>
                <a:spcPts val="0"/>
              </a:spcAft>
              <a:buClr>
                <a:schemeClr val="dk2"/>
              </a:buClr>
              <a:buSzPts val="600"/>
              <a:buChar char="▪"/>
              <a:defRPr>
                <a:solidFill>
                  <a:schemeClr val="dk2"/>
                </a:solidFill>
              </a:defRPr>
            </a:lvl4pPr>
            <a:lvl5pPr marL="2286000" lvl="4" indent="-266700" algn="ctr">
              <a:lnSpc>
                <a:spcPct val="100000"/>
              </a:lnSpc>
              <a:spcBef>
                <a:spcPts val="1000"/>
              </a:spcBef>
              <a:spcAft>
                <a:spcPts val="0"/>
              </a:spcAft>
              <a:buClr>
                <a:schemeClr val="dk2"/>
              </a:buClr>
              <a:buSzPts val="600"/>
              <a:buChar char="▫"/>
              <a:defRPr>
                <a:solidFill>
                  <a:schemeClr val="dk2"/>
                </a:solidFill>
              </a:defRPr>
            </a:lvl5pPr>
            <a:lvl6pPr marL="2743200" lvl="5" indent="-266700" algn="ctr">
              <a:lnSpc>
                <a:spcPct val="100000"/>
              </a:lnSpc>
              <a:spcBef>
                <a:spcPts val="1000"/>
              </a:spcBef>
              <a:spcAft>
                <a:spcPts val="0"/>
              </a:spcAft>
              <a:buClr>
                <a:schemeClr val="dk2"/>
              </a:buClr>
              <a:buSzPts val="600"/>
              <a:buChar char="–"/>
              <a:defRPr>
                <a:solidFill>
                  <a:schemeClr val="dk2"/>
                </a:solidFill>
              </a:defRPr>
            </a:lvl6pPr>
            <a:lvl7pPr marL="3200400" lvl="6" indent="-266700" algn="ctr">
              <a:lnSpc>
                <a:spcPct val="100000"/>
              </a:lnSpc>
              <a:spcBef>
                <a:spcPts val="1000"/>
              </a:spcBef>
              <a:spcAft>
                <a:spcPts val="0"/>
              </a:spcAft>
              <a:buClr>
                <a:schemeClr val="dk2"/>
              </a:buClr>
              <a:buSzPts val="600"/>
              <a:buChar char="▪"/>
              <a:defRPr>
                <a:solidFill>
                  <a:schemeClr val="dk2"/>
                </a:solidFill>
              </a:defRPr>
            </a:lvl7pPr>
            <a:lvl8pPr marL="3657600" lvl="7" indent="-266700" algn="ctr">
              <a:lnSpc>
                <a:spcPct val="100000"/>
              </a:lnSpc>
              <a:spcBef>
                <a:spcPts val="1000"/>
              </a:spcBef>
              <a:spcAft>
                <a:spcPts val="0"/>
              </a:spcAft>
              <a:buClr>
                <a:schemeClr val="dk2"/>
              </a:buClr>
              <a:buSzPts val="600"/>
              <a:buChar char="–"/>
              <a:defRPr>
                <a:solidFill>
                  <a:schemeClr val="dk2"/>
                </a:solidFill>
              </a:defRPr>
            </a:lvl8pPr>
            <a:lvl9pPr marL="4114800" lvl="8" indent="-266700" algn="ctr">
              <a:lnSpc>
                <a:spcPct val="100000"/>
              </a:lnSpc>
              <a:spcBef>
                <a:spcPts val="1000"/>
              </a:spcBef>
              <a:spcAft>
                <a:spcPts val="1000"/>
              </a:spcAft>
              <a:buClr>
                <a:schemeClr val="dk2"/>
              </a:buClr>
              <a:buSzPts val="600"/>
              <a:buChar char="▪"/>
              <a:defRPr>
                <a:solidFill>
                  <a:schemeClr val="dk2"/>
                </a:solidFill>
              </a:defRPr>
            </a:lvl9pPr>
          </a:lstStyle>
          <a:p>
            <a:endParaRPr/>
          </a:p>
        </p:txBody>
      </p:sp>
      <p:sp>
        <p:nvSpPr>
          <p:cNvPr id="203" name="Google Shape;203;p36"/>
          <p:cNvSpPr txBox="1">
            <a:spLocks noGrp="1"/>
          </p:cNvSpPr>
          <p:nvPr>
            <p:ph type="body" idx="9"/>
          </p:nvPr>
        </p:nvSpPr>
        <p:spPr>
          <a:xfrm>
            <a:off x="5154300" y="4390501"/>
            <a:ext cx="1151100" cy="453300"/>
          </a:xfrm>
          <a:prstGeom prst="rect">
            <a:avLst/>
          </a:prstGeom>
        </p:spPr>
        <p:txBody>
          <a:bodyPr spcFirstLastPara="1" wrap="square" lIns="0" tIns="0" rIns="0" bIns="0" anchor="t" anchorCtr="0">
            <a:noAutofit/>
          </a:bodyPr>
          <a:lstStyle>
            <a:lvl1pPr marL="457200" lvl="0" indent="-292100" algn="ctr">
              <a:lnSpc>
                <a:spcPct val="100000"/>
              </a:lnSpc>
              <a:spcBef>
                <a:spcPts val="0"/>
              </a:spcBef>
              <a:spcAft>
                <a:spcPts val="0"/>
              </a:spcAft>
              <a:buClr>
                <a:schemeClr val="dk2"/>
              </a:buClr>
              <a:buSzPts val="1000"/>
              <a:buChar char="▪"/>
              <a:defRPr sz="1000">
                <a:solidFill>
                  <a:schemeClr val="dk2"/>
                </a:solidFill>
              </a:defRPr>
            </a:lvl1pPr>
            <a:lvl2pPr marL="914400" lvl="1" indent="-292100" algn="ctr">
              <a:lnSpc>
                <a:spcPct val="100000"/>
              </a:lnSpc>
              <a:spcBef>
                <a:spcPts val="1000"/>
              </a:spcBef>
              <a:spcAft>
                <a:spcPts val="0"/>
              </a:spcAft>
              <a:buClr>
                <a:schemeClr val="dk2"/>
              </a:buClr>
              <a:buSzPts val="1000"/>
              <a:buChar char="▫"/>
              <a:defRPr sz="1000">
                <a:solidFill>
                  <a:schemeClr val="dk2"/>
                </a:solidFill>
              </a:defRPr>
            </a:lvl2pPr>
            <a:lvl3pPr marL="1371600" lvl="2" indent="-292100" algn="ctr">
              <a:lnSpc>
                <a:spcPct val="100000"/>
              </a:lnSpc>
              <a:spcBef>
                <a:spcPts val="1000"/>
              </a:spcBef>
              <a:spcAft>
                <a:spcPts val="0"/>
              </a:spcAft>
              <a:buClr>
                <a:schemeClr val="dk2"/>
              </a:buClr>
              <a:buSzPts val="1000"/>
              <a:buChar char="–"/>
              <a:defRPr sz="1000">
                <a:solidFill>
                  <a:schemeClr val="dk2"/>
                </a:solidFill>
              </a:defRPr>
            </a:lvl3pPr>
            <a:lvl4pPr marL="1828800" lvl="3" indent="-266700" algn="ctr">
              <a:lnSpc>
                <a:spcPct val="100000"/>
              </a:lnSpc>
              <a:spcBef>
                <a:spcPts val="1000"/>
              </a:spcBef>
              <a:spcAft>
                <a:spcPts val="0"/>
              </a:spcAft>
              <a:buClr>
                <a:schemeClr val="dk2"/>
              </a:buClr>
              <a:buSzPts val="600"/>
              <a:buChar char="▪"/>
              <a:defRPr>
                <a:solidFill>
                  <a:schemeClr val="dk2"/>
                </a:solidFill>
              </a:defRPr>
            </a:lvl4pPr>
            <a:lvl5pPr marL="2286000" lvl="4" indent="-266700" algn="ctr">
              <a:lnSpc>
                <a:spcPct val="100000"/>
              </a:lnSpc>
              <a:spcBef>
                <a:spcPts val="1000"/>
              </a:spcBef>
              <a:spcAft>
                <a:spcPts val="0"/>
              </a:spcAft>
              <a:buClr>
                <a:schemeClr val="dk2"/>
              </a:buClr>
              <a:buSzPts val="600"/>
              <a:buChar char="▫"/>
              <a:defRPr>
                <a:solidFill>
                  <a:schemeClr val="dk2"/>
                </a:solidFill>
              </a:defRPr>
            </a:lvl5pPr>
            <a:lvl6pPr marL="2743200" lvl="5" indent="-266700" algn="ctr">
              <a:lnSpc>
                <a:spcPct val="100000"/>
              </a:lnSpc>
              <a:spcBef>
                <a:spcPts val="1000"/>
              </a:spcBef>
              <a:spcAft>
                <a:spcPts val="0"/>
              </a:spcAft>
              <a:buClr>
                <a:schemeClr val="dk2"/>
              </a:buClr>
              <a:buSzPts val="600"/>
              <a:buChar char="–"/>
              <a:defRPr>
                <a:solidFill>
                  <a:schemeClr val="dk2"/>
                </a:solidFill>
              </a:defRPr>
            </a:lvl6pPr>
            <a:lvl7pPr marL="3200400" lvl="6" indent="-266700" algn="ctr">
              <a:lnSpc>
                <a:spcPct val="100000"/>
              </a:lnSpc>
              <a:spcBef>
                <a:spcPts val="1000"/>
              </a:spcBef>
              <a:spcAft>
                <a:spcPts val="0"/>
              </a:spcAft>
              <a:buClr>
                <a:schemeClr val="dk2"/>
              </a:buClr>
              <a:buSzPts val="600"/>
              <a:buChar char="▪"/>
              <a:defRPr>
                <a:solidFill>
                  <a:schemeClr val="dk2"/>
                </a:solidFill>
              </a:defRPr>
            </a:lvl7pPr>
            <a:lvl8pPr marL="3657600" lvl="7" indent="-266700" algn="ctr">
              <a:lnSpc>
                <a:spcPct val="100000"/>
              </a:lnSpc>
              <a:spcBef>
                <a:spcPts val="1000"/>
              </a:spcBef>
              <a:spcAft>
                <a:spcPts val="0"/>
              </a:spcAft>
              <a:buClr>
                <a:schemeClr val="dk2"/>
              </a:buClr>
              <a:buSzPts val="600"/>
              <a:buChar char="–"/>
              <a:defRPr>
                <a:solidFill>
                  <a:schemeClr val="dk2"/>
                </a:solidFill>
              </a:defRPr>
            </a:lvl8pPr>
            <a:lvl9pPr marL="4114800" lvl="8" indent="-266700" algn="ctr">
              <a:lnSpc>
                <a:spcPct val="100000"/>
              </a:lnSpc>
              <a:spcBef>
                <a:spcPts val="1000"/>
              </a:spcBef>
              <a:spcAft>
                <a:spcPts val="1000"/>
              </a:spcAft>
              <a:buClr>
                <a:schemeClr val="dk2"/>
              </a:buClr>
              <a:buSzPts val="600"/>
              <a:buChar char="▪"/>
              <a:defRPr>
                <a:solidFill>
                  <a:schemeClr val="dk2"/>
                </a:solidFill>
              </a:defRPr>
            </a:lvl9pPr>
          </a:lstStyle>
          <a:p>
            <a:endParaRPr/>
          </a:p>
        </p:txBody>
      </p:sp>
      <p:sp>
        <p:nvSpPr>
          <p:cNvPr id="204" name="Google Shape;204;p36"/>
          <p:cNvSpPr txBox="1">
            <a:spLocks noGrp="1"/>
          </p:cNvSpPr>
          <p:nvPr>
            <p:ph type="body" idx="13"/>
          </p:nvPr>
        </p:nvSpPr>
        <p:spPr>
          <a:xfrm>
            <a:off x="6887375" y="4390501"/>
            <a:ext cx="1151100" cy="453300"/>
          </a:xfrm>
          <a:prstGeom prst="rect">
            <a:avLst/>
          </a:prstGeom>
        </p:spPr>
        <p:txBody>
          <a:bodyPr spcFirstLastPara="1" wrap="square" lIns="0" tIns="0" rIns="0" bIns="0" anchor="t" anchorCtr="0">
            <a:noAutofit/>
          </a:bodyPr>
          <a:lstStyle>
            <a:lvl1pPr marL="457200" lvl="0" indent="-292100" algn="ctr">
              <a:lnSpc>
                <a:spcPct val="100000"/>
              </a:lnSpc>
              <a:spcBef>
                <a:spcPts val="0"/>
              </a:spcBef>
              <a:spcAft>
                <a:spcPts val="0"/>
              </a:spcAft>
              <a:buClr>
                <a:schemeClr val="dk2"/>
              </a:buClr>
              <a:buSzPts val="1000"/>
              <a:buChar char="▪"/>
              <a:defRPr sz="1000">
                <a:solidFill>
                  <a:schemeClr val="dk2"/>
                </a:solidFill>
              </a:defRPr>
            </a:lvl1pPr>
            <a:lvl2pPr marL="914400" lvl="1" indent="-292100" algn="ctr">
              <a:lnSpc>
                <a:spcPct val="100000"/>
              </a:lnSpc>
              <a:spcBef>
                <a:spcPts val="1000"/>
              </a:spcBef>
              <a:spcAft>
                <a:spcPts val="0"/>
              </a:spcAft>
              <a:buClr>
                <a:schemeClr val="dk2"/>
              </a:buClr>
              <a:buSzPts val="1000"/>
              <a:buChar char="▫"/>
              <a:defRPr sz="1000">
                <a:solidFill>
                  <a:schemeClr val="dk2"/>
                </a:solidFill>
              </a:defRPr>
            </a:lvl2pPr>
            <a:lvl3pPr marL="1371600" lvl="2" indent="-292100" algn="ctr">
              <a:lnSpc>
                <a:spcPct val="100000"/>
              </a:lnSpc>
              <a:spcBef>
                <a:spcPts val="1000"/>
              </a:spcBef>
              <a:spcAft>
                <a:spcPts val="0"/>
              </a:spcAft>
              <a:buClr>
                <a:schemeClr val="dk2"/>
              </a:buClr>
              <a:buSzPts val="1000"/>
              <a:buChar char="–"/>
              <a:defRPr sz="1000">
                <a:solidFill>
                  <a:schemeClr val="dk2"/>
                </a:solidFill>
              </a:defRPr>
            </a:lvl3pPr>
            <a:lvl4pPr marL="1828800" lvl="3" indent="-266700" algn="ctr">
              <a:lnSpc>
                <a:spcPct val="100000"/>
              </a:lnSpc>
              <a:spcBef>
                <a:spcPts val="1000"/>
              </a:spcBef>
              <a:spcAft>
                <a:spcPts val="0"/>
              </a:spcAft>
              <a:buClr>
                <a:schemeClr val="dk2"/>
              </a:buClr>
              <a:buSzPts val="600"/>
              <a:buChar char="▪"/>
              <a:defRPr>
                <a:solidFill>
                  <a:schemeClr val="dk2"/>
                </a:solidFill>
              </a:defRPr>
            </a:lvl4pPr>
            <a:lvl5pPr marL="2286000" lvl="4" indent="-266700" algn="ctr">
              <a:lnSpc>
                <a:spcPct val="100000"/>
              </a:lnSpc>
              <a:spcBef>
                <a:spcPts val="1000"/>
              </a:spcBef>
              <a:spcAft>
                <a:spcPts val="0"/>
              </a:spcAft>
              <a:buClr>
                <a:schemeClr val="dk2"/>
              </a:buClr>
              <a:buSzPts val="600"/>
              <a:buChar char="▫"/>
              <a:defRPr>
                <a:solidFill>
                  <a:schemeClr val="dk2"/>
                </a:solidFill>
              </a:defRPr>
            </a:lvl5pPr>
            <a:lvl6pPr marL="2743200" lvl="5" indent="-266700" algn="ctr">
              <a:lnSpc>
                <a:spcPct val="100000"/>
              </a:lnSpc>
              <a:spcBef>
                <a:spcPts val="1000"/>
              </a:spcBef>
              <a:spcAft>
                <a:spcPts val="0"/>
              </a:spcAft>
              <a:buClr>
                <a:schemeClr val="dk2"/>
              </a:buClr>
              <a:buSzPts val="600"/>
              <a:buChar char="–"/>
              <a:defRPr>
                <a:solidFill>
                  <a:schemeClr val="dk2"/>
                </a:solidFill>
              </a:defRPr>
            </a:lvl6pPr>
            <a:lvl7pPr marL="3200400" lvl="6" indent="-266700" algn="ctr">
              <a:lnSpc>
                <a:spcPct val="100000"/>
              </a:lnSpc>
              <a:spcBef>
                <a:spcPts val="1000"/>
              </a:spcBef>
              <a:spcAft>
                <a:spcPts val="0"/>
              </a:spcAft>
              <a:buClr>
                <a:schemeClr val="dk2"/>
              </a:buClr>
              <a:buSzPts val="600"/>
              <a:buChar char="▪"/>
              <a:defRPr>
                <a:solidFill>
                  <a:schemeClr val="dk2"/>
                </a:solidFill>
              </a:defRPr>
            </a:lvl7pPr>
            <a:lvl8pPr marL="3657600" lvl="7" indent="-266700" algn="ctr">
              <a:lnSpc>
                <a:spcPct val="100000"/>
              </a:lnSpc>
              <a:spcBef>
                <a:spcPts val="1000"/>
              </a:spcBef>
              <a:spcAft>
                <a:spcPts val="0"/>
              </a:spcAft>
              <a:buClr>
                <a:schemeClr val="dk2"/>
              </a:buClr>
              <a:buSzPts val="600"/>
              <a:buChar char="–"/>
              <a:defRPr>
                <a:solidFill>
                  <a:schemeClr val="dk2"/>
                </a:solidFill>
              </a:defRPr>
            </a:lvl8pPr>
            <a:lvl9pPr marL="4114800" lvl="8" indent="-266700" algn="ctr">
              <a:lnSpc>
                <a:spcPct val="100000"/>
              </a:lnSpc>
              <a:spcBef>
                <a:spcPts val="1000"/>
              </a:spcBef>
              <a:spcAft>
                <a:spcPts val="1000"/>
              </a:spcAft>
              <a:buClr>
                <a:schemeClr val="dk2"/>
              </a:buClr>
              <a:buSzPts val="600"/>
              <a:buChar char="▪"/>
              <a:defRPr>
                <a:solidFill>
                  <a:schemeClr val="dk2"/>
                </a:solidFill>
              </a:defRPr>
            </a:lvl9pPr>
          </a:lstStyle>
          <a:p>
            <a:endParaRPr/>
          </a:p>
        </p:txBody>
      </p:sp>
      <p:sp>
        <p:nvSpPr>
          <p:cNvPr id="205" name="Google Shape;205;p36"/>
          <p:cNvSpPr>
            <a:spLocks noGrp="1"/>
          </p:cNvSpPr>
          <p:nvPr>
            <p:ph type="pic" idx="14"/>
          </p:nvPr>
        </p:nvSpPr>
        <p:spPr>
          <a:xfrm>
            <a:off x="3421237" y="3119351"/>
            <a:ext cx="1151100" cy="1151100"/>
          </a:xfrm>
          <a:prstGeom prst="ellipse">
            <a:avLst/>
          </a:prstGeom>
          <a:noFill/>
          <a:ln w="19050"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206" name="Google Shape;206;p36"/>
          <p:cNvSpPr>
            <a:spLocks noGrp="1"/>
          </p:cNvSpPr>
          <p:nvPr>
            <p:ph type="pic" idx="15"/>
          </p:nvPr>
        </p:nvSpPr>
        <p:spPr>
          <a:xfrm>
            <a:off x="5154306" y="3119351"/>
            <a:ext cx="1151100" cy="1151100"/>
          </a:xfrm>
          <a:prstGeom prst="ellipse">
            <a:avLst/>
          </a:prstGeom>
          <a:noFill/>
          <a:ln w="19050"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207" name="Google Shape;207;p36"/>
          <p:cNvSpPr>
            <a:spLocks noGrp="1"/>
          </p:cNvSpPr>
          <p:nvPr>
            <p:ph type="pic" idx="16"/>
          </p:nvPr>
        </p:nvSpPr>
        <p:spPr>
          <a:xfrm>
            <a:off x="6887375" y="3119351"/>
            <a:ext cx="1151100" cy="1151100"/>
          </a:xfrm>
          <a:prstGeom prst="ellipse">
            <a:avLst/>
          </a:prstGeom>
          <a:noFill/>
          <a:ln w="19050"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sp>
      <p:sp>
        <p:nvSpPr>
          <p:cNvPr id="208" name="Google Shape;208;p36"/>
          <p:cNvSpPr/>
          <p:nvPr/>
        </p:nvSpPr>
        <p:spPr>
          <a:xfrm>
            <a:off x="0" y="0"/>
            <a:ext cx="9144000" cy="93300"/>
          </a:xfrm>
          <a:prstGeom prst="rect">
            <a:avLst/>
          </a:prstGeom>
          <a:gradFill>
            <a:gsLst>
              <a:gs pos="0">
                <a:srgbClr val="00A85D"/>
              </a:gs>
              <a:gs pos="100000">
                <a:schemeClr val="dk2"/>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ata ">
  <p:cSld name="TITLE_ONLY_1_1_1_1_1_1">
    <p:bg>
      <p:bgPr>
        <a:blipFill>
          <a:blip r:embed="rId2">
            <a:alphaModFix/>
          </a:blip>
          <a:stretch>
            <a:fillRect/>
          </a:stretch>
        </a:blipFill>
        <a:effectLst/>
      </p:bgPr>
    </p:bg>
    <p:spTree>
      <p:nvGrpSpPr>
        <p:cNvPr id="1" name="Shape 209"/>
        <p:cNvGrpSpPr/>
        <p:nvPr/>
      </p:nvGrpSpPr>
      <p:grpSpPr>
        <a:xfrm>
          <a:off x="0" y="0"/>
          <a:ext cx="0" cy="0"/>
          <a:chOff x="0" y="0"/>
          <a:chExt cx="0" cy="0"/>
        </a:xfrm>
      </p:grpSpPr>
      <p:sp>
        <p:nvSpPr>
          <p:cNvPr id="210" name="Google Shape;210;p37"/>
          <p:cNvSpPr/>
          <p:nvPr/>
        </p:nvSpPr>
        <p:spPr>
          <a:xfrm>
            <a:off x="0" y="0"/>
            <a:ext cx="9144000" cy="93300"/>
          </a:xfrm>
          <a:prstGeom prst="rect">
            <a:avLst/>
          </a:prstGeom>
          <a:gradFill>
            <a:gsLst>
              <a:gs pos="0">
                <a:srgbClr val="00A85D"/>
              </a:gs>
              <a:gs pos="100000">
                <a:schemeClr val="dk2"/>
              </a:gs>
            </a:gsLst>
            <a:lin ang="10800025"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11" name="Google Shape;211;p37"/>
          <p:cNvSpPr txBox="1">
            <a:spLocks noGrp="1"/>
          </p:cNvSpPr>
          <p:nvPr>
            <p:ph type="title"/>
          </p:nvPr>
        </p:nvSpPr>
        <p:spPr>
          <a:xfrm>
            <a:off x="457200" y="277900"/>
            <a:ext cx="8334000" cy="5727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2"/>
              </a:buClr>
              <a:buSzPts val="3200"/>
              <a:buFont typeface="Proxima Nova Extrabold"/>
              <a:buNone/>
              <a:defRPr sz="3200">
                <a:solidFill>
                  <a:schemeClr val="dk2"/>
                </a:solidFill>
                <a:latin typeface="Proxima Nova Extrabold"/>
                <a:ea typeface="Proxima Nova Extrabold"/>
                <a:cs typeface="Proxima Nova Extrabold"/>
                <a:sym typeface="Proxima Nova Extrabold"/>
              </a:defRPr>
            </a:lvl1pPr>
            <a:lvl2pPr lvl="1">
              <a:lnSpc>
                <a:spcPct val="90000"/>
              </a:lnSpc>
              <a:spcBef>
                <a:spcPts val="0"/>
              </a:spcBef>
              <a:spcAft>
                <a:spcPts val="0"/>
              </a:spcAft>
              <a:buClr>
                <a:schemeClr val="dk1"/>
              </a:buClr>
              <a:buSzPts val="2800"/>
              <a:buNone/>
              <a:defRPr sz="2800">
                <a:solidFill>
                  <a:schemeClr val="dk1"/>
                </a:solidFill>
              </a:defRPr>
            </a:lvl2pPr>
            <a:lvl3pPr lvl="2">
              <a:lnSpc>
                <a:spcPct val="90000"/>
              </a:lnSpc>
              <a:spcBef>
                <a:spcPts val="0"/>
              </a:spcBef>
              <a:spcAft>
                <a:spcPts val="0"/>
              </a:spcAft>
              <a:buClr>
                <a:schemeClr val="dk1"/>
              </a:buClr>
              <a:buSzPts val="2800"/>
              <a:buNone/>
              <a:defRPr sz="2800">
                <a:solidFill>
                  <a:schemeClr val="dk1"/>
                </a:solidFill>
              </a:defRPr>
            </a:lvl3pPr>
            <a:lvl4pPr lvl="3">
              <a:lnSpc>
                <a:spcPct val="90000"/>
              </a:lnSpc>
              <a:spcBef>
                <a:spcPts val="0"/>
              </a:spcBef>
              <a:spcAft>
                <a:spcPts val="0"/>
              </a:spcAft>
              <a:buClr>
                <a:schemeClr val="dk1"/>
              </a:buClr>
              <a:buSzPts val="2800"/>
              <a:buNone/>
              <a:defRPr sz="2800">
                <a:solidFill>
                  <a:schemeClr val="dk1"/>
                </a:solidFill>
              </a:defRPr>
            </a:lvl4pPr>
            <a:lvl5pPr lvl="4">
              <a:lnSpc>
                <a:spcPct val="90000"/>
              </a:lnSpc>
              <a:spcBef>
                <a:spcPts val="0"/>
              </a:spcBef>
              <a:spcAft>
                <a:spcPts val="0"/>
              </a:spcAft>
              <a:buClr>
                <a:schemeClr val="dk1"/>
              </a:buClr>
              <a:buSzPts val="2800"/>
              <a:buNone/>
              <a:defRPr sz="2800">
                <a:solidFill>
                  <a:schemeClr val="dk1"/>
                </a:solidFill>
              </a:defRPr>
            </a:lvl5pPr>
            <a:lvl6pPr lvl="5">
              <a:lnSpc>
                <a:spcPct val="90000"/>
              </a:lnSpc>
              <a:spcBef>
                <a:spcPts val="0"/>
              </a:spcBef>
              <a:spcAft>
                <a:spcPts val="0"/>
              </a:spcAft>
              <a:buClr>
                <a:schemeClr val="dk1"/>
              </a:buClr>
              <a:buSzPts val="2800"/>
              <a:buNone/>
              <a:defRPr sz="2800">
                <a:solidFill>
                  <a:schemeClr val="dk1"/>
                </a:solidFill>
              </a:defRPr>
            </a:lvl6pPr>
            <a:lvl7pPr lvl="6">
              <a:lnSpc>
                <a:spcPct val="90000"/>
              </a:lnSpc>
              <a:spcBef>
                <a:spcPts val="0"/>
              </a:spcBef>
              <a:spcAft>
                <a:spcPts val="0"/>
              </a:spcAft>
              <a:buClr>
                <a:schemeClr val="dk1"/>
              </a:buClr>
              <a:buSzPts val="2800"/>
              <a:buNone/>
              <a:defRPr sz="2800">
                <a:solidFill>
                  <a:schemeClr val="dk1"/>
                </a:solidFill>
              </a:defRPr>
            </a:lvl7pPr>
            <a:lvl8pPr lvl="7">
              <a:lnSpc>
                <a:spcPct val="90000"/>
              </a:lnSpc>
              <a:spcBef>
                <a:spcPts val="0"/>
              </a:spcBef>
              <a:spcAft>
                <a:spcPts val="0"/>
              </a:spcAft>
              <a:buClr>
                <a:schemeClr val="dk1"/>
              </a:buClr>
              <a:buSzPts val="2800"/>
              <a:buNone/>
              <a:defRPr sz="2800">
                <a:solidFill>
                  <a:schemeClr val="dk1"/>
                </a:solidFill>
              </a:defRPr>
            </a:lvl8pPr>
            <a:lvl9pPr lvl="8">
              <a:lnSpc>
                <a:spcPct val="90000"/>
              </a:lnSpc>
              <a:spcBef>
                <a:spcPts val="0"/>
              </a:spcBef>
              <a:spcAft>
                <a:spcPts val="0"/>
              </a:spcAft>
              <a:buClr>
                <a:schemeClr val="dk1"/>
              </a:buClr>
              <a:buSzPts val="2800"/>
              <a:buNone/>
              <a:defRPr sz="2800">
                <a:solidFill>
                  <a:schemeClr val="dk1"/>
                </a:solidFill>
              </a:defRPr>
            </a:lvl9pPr>
          </a:lstStyle>
          <a:p>
            <a:endParaRPr/>
          </a:p>
        </p:txBody>
      </p:sp>
      <p:sp>
        <p:nvSpPr>
          <p:cNvPr id="212" name="Google Shape;212;p37"/>
          <p:cNvSpPr txBox="1">
            <a:spLocks noGrp="1"/>
          </p:cNvSpPr>
          <p:nvPr>
            <p:ph type="body" idx="1"/>
          </p:nvPr>
        </p:nvSpPr>
        <p:spPr>
          <a:xfrm>
            <a:off x="457200" y="1308175"/>
            <a:ext cx="3173700" cy="34470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Clr>
                <a:schemeClr val="lt2"/>
              </a:buClr>
              <a:buSzPts val="1200"/>
              <a:buFont typeface="Proxima Nova"/>
              <a:buChar char="▪"/>
              <a:defRPr sz="1200">
                <a:solidFill>
                  <a:schemeClr val="dk1"/>
                </a:solidFill>
                <a:latin typeface="Proxima Nova"/>
                <a:ea typeface="Proxima Nova"/>
                <a:cs typeface="Proxima Nova"/>
                <a:sym typeface="Proxima Nova"/>
              </a:defRPr>
            </a:lvl1pPr>
            <a:lvl2pPr marL="914400" lvl="1" indent="-292100">
              <a:lnSpc>
                <a:spcPct val="100000"/>
              </a:lnSpc>
              <a:spcBef>
                <a:spcPts val="1000"/>
              </a:spcBef>
              <a:spcAft>
                <a:spcPts val="0"/>
              </a:spcAft>
              <a:buClr>
                <a:schemeClr val="lt2"/>
              </a:buClr>
              <a:buSzPts val="1000"/>
              <a:buFont typeface="Proxima Nova"/>
              <a:buChar char="▫"/>
              <a:defRPr sz="1000">
                <a:solidFill>
                  <a:schemeClr val="dk1"/>
                </a:solidFill>
                <a:latin typeface="Proxima Nova"/>
                <a:ea typeface="Proxima Nova"/>
                <a:cs typeface="Proxima Nova"/>
                <a:sym typeface="Proxima Nova"/>
              </a:defRPr>
            </a:lvl2pPr>
            <a:lvl3pPr marL="1371600" lvl="2" indent="-279400">
              <a:lnSpc>
                <a:spcPct val="100000"/>
              </a:lnSpc>
              <a:spcBef>
                <a:spcPts val="1000"/>
              </a:spcBef>
              <a:spcAft>
                <a:spcPts val="0"/>
              </a:spcAft>
              <a:buClr>
                <a:schemeClr val="lt2"/>
              </a:buClr>
              <a:buSzPts val="800"/>
              <a:buFont typeface="Proxima Nova"/>
              <a:buChar char="–"/>
              <a:defRPr sz="800">
                <a:solidFill>
                  <a:schemeClr val="dk1"/>
                </a:solidFill>
                <a:latin typeface="Proxima Nova"/>
                <a:ea typeface="Proxima Nova"/>
                <a:cs typeface="Proxima Nova"/>
                <a:sym typeface="Proxima Nova"/>
              </a:defRPr>
            </a:lvl3pPr>
            <a:lvl4pPr marL="1828800" lvl="3" indent="-266700">
              <a:lnSpc>
                <a:spcPct val="100000"/>
              </a:lnSpc>
              <a:spcBef>
                <a:spcPts val="1000"/>
              </a:spcBef>
              <a:spcAft>
                <a:spcPts val="0"/>
              </a:spcAft>
              <a:buClr>
                <a:schemeClr val="lt2"/>
              </a:buClr>
              <a:buSzPts val="600"/>
              <a:buFont typeface="Proxima Nova"/>
              <a:buChar char="▪"/>
              <a:defRPr sz="600">
                <a:solidFill>
                  <a:schemeClr val="dk1"/>
                </a:solidFill>
                <a:latin typeface="Proxima Nova"/>
                <a:ea typeface="Proxima Nova"/>
                <a:cs typeface="Proxima Nova"/>
                <a:sym typeface="Proxima Nova"/>
              </a:defRPr>
            </a:lvl4pPr>
            <a:lvl5pPr marL="2286000" lvl="4" indent="-266700">
              <a:lnSpc>
                <a:spcPct val="100000"/>
              </a:lnSpc>
              <a:spcBef>
                <a:spcPts val="1000"/>
              </a:spcBef>
              <a:spcAft>
                <a:spcPts val="0"/>
              </a:spcAft>
              <a:buClr>
                <a:schemeClr val="accent1"/>
              </a:buClr>
              <a:buSzPts val="600"/>
              <a:buFont typeface="Proxima Nova"/>
              <a:buChar char="▫"/>
              <a:defRPr sz="600">
                <a:solidFill>
                  <a:schemeClr val="dk1"/>
                </a:solidFill>
                <a:latin typeface="Proxima Nova"/>
                <a:ea typeface="Proxima Nova"/>
                <a:cs typeface="Proxima Nova"/>
                <a:sym typeface="Proxima Nova"/>
              </a:defRPr>
            </a:lvl5pPr>
            <a:lvl6pPr marL="2743200" lvl="5" indent="-266700">
              <a:lnSpc>
                <a:spcPct val="100000"/>
              </a:lnSpc>
              <a:spcBef>
                <a:spcPts val="1000"/>
              </a:spcBef>
              <a:spcAft>
                <a:spcPts val="0"/>
              </a:spcAft>
              <a:buClr>
                <a:schemeClr val="lt2"/>
              </a:buClr>
              <a:buSzPts val="600"/>
              <a:buFont typeface="Proxima Nova"/>
              <a:buChar char="–"/>
              <a:defRPr sz="600">
                <a:solidFill>
                  <a:schemeClr val="dk1"/>
                </a:solidFill>
                <a:latin typeface="Proxima Nova"/>
                <a:ea typeface="Proxima Nova"/>
                <a:cs typeface="Proxima Nova"/>
                <a:sym typeface="Proxima Nova"/>
              </a:defRPr>
            </a:lvl6pPr>
            <a:lvl7pPr marL="3200400" lvl="6" indent="-266700">
              <a:lnSpc>
                <a:spcPct val="100000"/>
              </a:lnSpc>
              <a:spcBef>
                <a:spcPts val="1000"/>
              </a:spcBef>
              <a:spcAft>
                <a:spcPts val="0"/>
              </a:spcAft>
              <a:buClr>
                <a:schemeClr val="lt2"/>
              </a:buClr>
              <a:buSzPts val="600"/>
              <a:buFont typeface="Proxima Nova"/>
              <a:buChar char="▪"/>
              <a:defRPr sz="600">
                <a:solidFill>
                  <a:schemeClr val="dk1"/>
                </a:solidFill>
                <a:latin typeface="Proxima Nova"/>
                <a:ea typeface="Proxima Nova"/>
                <a:cs typeface="Proxima Nova"/>
                <a:sym typeface="Proxima Nova"/>
              </a:defRPr>
            </a:lvl7pPr>
            <a:lvl8pPr marL="3657600" lvl="7" indent="-266700">
              <a:lnSpc>
                <a:spcPct val="100000"/>
              </a:lnSpc>
              <a:spcBef>
                <a:spcPts val="1000"/>
              </a:spcBef>
              <a:spcAft>
                <a:spcPts val="0"/>
              </a:spcAft>
              <a:buClr>
                <a:schemeClr val="lt2"/>
              </a:buClr>
              <a:buSzPts val="600"/>
              <a:buFont typeface="Proxima Nova"/>
              <a:buChar char="–"/>
              <a:defRPr sz="600">
                <a:solidFill>
                  <a:schemeClr val="dk1"/>
                </a:solidFill>
                <a:latin typeface="Proxima Nova"/>
                <a:ea typeface="Proxima Nova"/>
                <a:cs typeface="Proxima Nova"/>
                <a:sym typeface="Proxima Nova"/>
              </a:defRPr>
            </a:lvl8pPr>
            <a:lvl9pPr marL="4114800" lvl="8" indent="-266700">
              <a:lnSpc>
                <a:spcPct val="100000"/>
              </a:lnSpc>
              <a:spcBef>
                <a:spcPts val="1000"/>
              </a:spcBef>
              <a:spcAft>
                <a:spcPts val="1000"/>
              </a:spcAft>
              <a:buClr>
                <a:schemeClr val="lt2"/>
              </a:buClr>
              <a:buSzPts val="600"/>
              <a:buFont typeface="Proxima Nova"/>
              <a:buChar char="▪"/>
              <a:defRPr sz="600">
                <a:solidFill>
                  <a:schemeClr val="dk1"/>
                </a:solidFill>
                <a:latin typeface="Proxima Nova"/>
                <a:ea typeface="Proxima Nova"/>
                <a:cs typeface="Proxima Nova"/>
                <a:sym typeface="Proxima Nova"/>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er Story">
  <p:cSld name="TITLE_ONLY_1_1_1_1_1_1_1_1">
    <p:spTree>
      <p:nvGrpSpPr>
        <p:cNvPr id="1" name="Shape 213"/>
        <p:cNvGrpSpPr/>
        <p:nvPr/>
      </p:nvGrpSpPr>
      <p:grpSpPr>
        <a:xfrm>
          <a:off x="0" y="0"/>
          <a:ext cx="0" cy="0"/>
          <a:chOff x="0" y="0"/>
          <a:chExt cx="0" cy="0"/>
        </a:xfrm>
      </p:grpSpPr>
      <p:pic>
        <p:nvPicPr>
          <p:cNvPr id="214" name="Google Shape;214;p38"/>
          <p:cNvPicPr preferRelativeResize="0"/>
          <p:nvPr/>
        </p:nvPicPr>
        <p:blipFill rotWithShape="1">
          <a:blip r:embed="rId2">
            <a:alphaModFix/>
          </a:blip>
          <a:srcRect/>
          <a:stretch/>
        </p:blipFill>
        <p:spPr>
          <a:xfrm>
            <a:off x="0" y="-1"/>
            <a:ext cx="9144000" cy="5143508"/>
          </a:xfrm>
          <a:prstGeom prst="rect">
            <a:avLst/>
          </a:prstGeom>
          <a:noFill/>
          <a:ln>
            <a:noFill/>
          </a:ln>
        </p:spPr>
      </p:pic>
      <p:sp>
        <p:nvSpPr>
          <p:cNvPr id="215" name="Google Shape;215;p38"/>
          <p:cNvSpPr txBox="1">
            <a:spLocks noGrp="1"/>
          </p:cNvSpPr>
          <p:nvPr>
            <p:ph type="title"/>
          </p:nvPr>
        </p:nvSpPr>
        <p:spPr>
          <a:xfrm>
            <a:off x="452925" y="264000"/>
            <a:ext cx="5156400" cy="838200"/>
          </a:xfrm>
          <a:prstGeom prst="rect">
            <a:avLst/>
          </a:prstGeom>
        </p:spPr>
        <p:txBody>
          <a:bodyPr spcFirstLastPara="1" wrap="square" lIns="0" tIns="0" rIns="0" bIns="0" anchor="t" anchorCtr="0">
            <a:noAutofit/>
          </a:bodyPr>
          <a:lstStyle>
            <a:lvl1pPr lvl="0" rtl="0">
              <a:lnSpc>
                <a:spcPct val="90000"/>
              </a:lnSpc>
              <a:spcBef>
                <a:spcPts val="0"/>
              </a:spcBef>
              <a:spcAft>
                <a:spcPts val="0"/>
              </a:spcAft>
              <a:buSzPts val="3200"/>
              <a:buFont typeface="Proxima Nova Extrabold"/>
              <a:buNone/>
              <a:defRPr>
                <a:latin typeface="Proxima Nova Extrabold"/>
                <a:ea typeface="Proxima Nova Extrabold"/>
                <a:cs typeface="Proxima Nova Extrabold"/>
                <a:sym typeface="Proxima Nova Extrabold"/>
              </a:defRPr>
            </a:lvl1pPr>
            <a:lvl2pPr lvl="1" rtl="0">
              <a:lnSpc>
                <a:spcPct val="90000"/>
              </a:lnSpc>
              <a:spcBef>
                <a:spcPts val="0"/>
              </a:spcBef>
              <a:spcAft>
                <a:spcPts val="0"/>
              </a:spcAft>
              <a:buClr>
                <a:schemeClr val="dk2"/>
              </a:buClr>
              <a:buSzPts val="2100"/>
              <a:buNone/>
              <a:defRPr sz="2100">
                <a:solidFill>
                  <a:schemeClr val="dk2"/>
                </a:solidFill>
              </a:defRPr>
            </a:lvl2pPr>
            <a:lvl3pPr lvl="2" rtl="0">
              <a:lnSpc>
                <a:spcPct val="90000"/>
              </a:lnSpc>
              <a:spcBef>
                <a:spcPts val="0"/>
              </a:spcBef>
              <a:spcAft>
                <a:spcPts val="0"/>
              </a:spcAft>
              <a:buClr>
                <a:schemeClr val="dk2"/>
              </a:buClr>
              <a:buSzPts val="2100"/>
              <a:buNone/>
              <a:defRPr sz="2100">
                <a:solidFill>
                  <a:schemeClr val="dk2"/>
                </a:solidFill>
              </a:defRPr>
            </a:lvl3pPr>
            <a:lvl4pPr lvl="3" rtl="0">
              <a:lnSpc>
                <a:spcPct val="90000"/>
              </a:lnSpc>
              <a:spcBef>
                <a:spcPts val="0"/>
              </a:spcBef>
              <a:spcAft>
                <a:spcPts val="0"/>
              </a:spcAft>
              <a:buClr>
                <a:schemeClr val="dk2"/>
              </a:buClr>
              <a:buSzPts val="2100"/>
              <a:buNone/>
              <a:defRPr sz="2100">
                <a:solidFill>
                  <a:schemeClr val="dk2"/>
                </a:solidFill>
              </a:defRPr>
            </a:lvl4pPr>
            <a:lvl5pPr lvl="4" rtl="0">
              <a:lnSpc>
                <a:spcPct val="90000"/>
              </a:lnSpc>
              <a:spcBef>
                <a:spcPts val="0"/>
              </a:spcBef>
              <a:spcAft>
                <a:spcPts val="0"/>
              </a:spcAft>
              <a:buClr>
                <a:schemeClr val="dk2"/>
              </a:buClr>
              <a:buSzPts val="2100"/>
              <a:buNone/>
              <a:defRPr sz="2100">
                <a:solidFill>
                  <a:schemeClr val="dk2"/>
                </a:solidFill>
              </a:defRPr>
            </a:lvl5pPr>
            <a:lvl6pPr lvl="5" rtl="0">
              <a:lnSpc>
                <a:spcPct val="90000"/>
              </a:lnSpc>
              <a:spcBef>
                <a:spcPts val="0"/>
              </a:spcBef>
              <a:spcAft>
                <a:spcPts val="0"/>
              </a:spcAft>
              <a:buClr>
                <a:schemeClr val="dk2"/>
              </a:buClr>
              <a:buSzPts val="2100"/>
              <a:buNone/>
              <a:defRPr sz="2100">
                <a:solidFill>
                  <a:schemeClr val="dk2"/>
                </a:solidFill>
              </a:defRPr>
            </a:lvl6pPr>
            <a:lvl7pPr lvl="6" rtl="0">
              <a:lnSpc>
                <a:spcPct val="90000"/>
              </a:lnSpc>
              <a:spcBef>
                <a:spcPts val="0"/>
              </a:spcBef>
              <a:spcAft>
                <a:spcPts val="0"/>
              </a:spcAft>
              <a:buClr>
                <a:schemeClr val="dk2"/>
              </a:buClr>
              <a:buSzPts val="2100"/>
              <a:buNone/>
              <a:defRPr sz="2100">
                <a:solidFill>
                  <a:schemeClr val="dk2"/>
                </a:solidFill>
              </a:defRPr>
            </a:lvl7pPr>
            <a:lvl8pPr lvl="7" rtl="0">
              <a:lnSpc>
                <a:spcPct val="90000"/>
              </a:lnSpc>
              <a:spcBef>
                <a:spcPts val="0"/>
              </a:spcBef>
              <a:spcAft>
                <a:spcPts val="0"/>
              </a:spcAft>
              <a:buClr>
                <a:schemeClr val="dk2"/>
              </a:buClr>
              <a:buSzPts val="2100"/>
              <a:buNone/>
              <a:defRPr sz="2100">
                <a:solidFill>
                  <a:schemeClr val="dk2"/>
                </a:solidFill>
              </a:defRPr>
            </a:lvl8pPr>
            <a:lvl9pPr lvl="8" rtl="0">
              <a:lnSpc>
                <a:spcPct val="90000"/>
              </a:lnSpc>
              <a:spcBef>
                <a:spcPts val="0"/>
              </a:spcBef>
              <a:spcAft>
                <a:spcPts val="0"/>
              </a:spcAft>
              <a:buClr>
                <a:schemeClr val="dk2"/>
              </a:buClr>
              <a:buSzPts val="2100"/>
              <a:buNone/>
              <a:defRPr sz="2100">
                <a:solidFill>
                  <a:schemeClr val="dk2"/>
                </a:solidFill>
              </a:defRPr>
            </a:lvl9pPr>
          </a:lstStyle>
          <a:p>
            <a:endParaRPr/>
          </a:p>
        </p:txBody>
      </p:sp>
      <p:sp>
        <p:nvSpPr>
          <p:cNvPr id="216" name="Google Shape;216;p38"/>
          <p:cNvSpPr/>
          <p:nvPr/>
        </p:nvSpPr>
        <p:spPr>
          <a:xfrm>
            <a:off x="270525" y="1933350"/>
            <a:ext cx="5755800" cy="2708100"/>
          </a:xfrm>
          <a:prstGeom prst="roundRect">
            <a:avLst>
              <a:gd name="adj" fmla="val 3005"/>
            </a:avLst>
          </a:prstGeom>
          <a:solidFill>
            <a:srgbClr val="FFFFFF"/>
          </a:solidFill>
          <a:ln>
            <a:noFill/>
          </a:ln>
          <a:effectLst>
            <a:outerShdw blurRad="57150" algn="bl" rotWithShape="0">
              <a:srgbClr val="54585A">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17" name="Google Shape;217;p38"/>
          <p:cNvSpPr/>
          <p:nvPr/>
        </p:nvSpPr>
        <p:spPr>
          <a:xfrm>
            <a:off x="6256300" y="502050"/>
            <a:ext cx="2639700" cy="4139400"/>
          </a:xfrm>
          <a:prstGeom prst="roundRect">
            <a:avLst>
              <a:gd name="adj" fmla="val 3005"/>
            </a:avLst>
          </a:prstGeom>
          <a:solidFill>
            <a:srgbClr val="FFFFFF"/>
          </a:solidFill>
          <a:ln>
            <a:noFill/>
          </a:ln>
          <a:effectLst>
            <a:outerShdw blurRad="57150" algn="bl" rotWithShape="0">
              <a:srgbClr val="54585A">
                <a:alpha val="4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 you">
  <p:cSld name="CUSTOM">
    <p:spTree>
      <p:nvGrpSpPr>
        <p:cNvPr id="1" name="Shape 218"/>
        <p:cNvGrpSpPr/>
        <p:nvPr/>
      </p:nvGrpSpPr>
      <p:grpSpPr>
        <a:xfrm>
          <a:off x="0" y="0"/>
          <a:ext cx="0" cy="0"/>
          <a:chOff x="0" y="0"/>
          <a:chExt cx="0" cy="0"/>
        </a:xfrm>
      </p:grpSpPr>
      <p:sp>
        <p:nvSpPr>
          <p:cNvPr id="219" name="Google Shape;219;p39"/>
          <p:cNvSpPr txBox="1">
            <a:spLocks noGrp="1"/>
          </p:cNvSpPr>
          <p:nvPr>
            <p:ph type="ctrTitle"/>
          </p:nvPr>
        </p:nvSpPr>
        <p:spPr>
          <a:xfrm>
            <a:off x="462300" y="599850"/>
            <a:ext cx="4826700" cy="2172900"/>
          </a:xfrm>
          <a:prstGeom prst="rect">
            <a:avLst/>
          </a:prstGeom>
        </p:spPr>
        <p:txBody>
          <a:bodyPr spcFirstLastPara="1" wrap="square" lIns="0" tIns="0" rIns="0" bIns="0" anchor="b" anchorCtr="0">
            <a:normAutofit/>
          </a:bodyPr>
          <a:lstStyle>
            <a:lvl1pPr lvl="0">
              <a:lnSpc>
                <a:spcPct val="80000"/>
              </a:lnSpc>
              <a:spcBef>
                <a:spcPts val="0"/>
              </a:spcBef>
              <a:spcAft>
                <a:spcPts val="0"/>
              </a:spcAft>
              <a:buClr>
                <a:schemeClr val="lt1"/>
              </a:buClr>
              <a:buSzPts val="3600"/>
              <a:buNone/>
              <a:defRPr sz="3600">
                <a:solidFill>
                  <a:schemeClr val="lt1"/>
                </a:solidFill>
              </a:defRPr>
            </a:lvl1pPr>
            <a:lvl2pPr lvl="1"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9pPr>
          </a:lstStyle>
          <a:p>
            <a:endParaRPr/>
          </a:p>
        </p:txBody>
      </p:sp>
      <p:pic>
        <p:nvPicPr>
          <p:cNvPr id="220" name="Google Shape;220;p39"/>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221" name="Google Shape;221;p39"/>
          <p:cNvSpPr txBox="1">
            <a:spLocks noGrp="1"/>
          </p:cNvSpPr>
          <p:nvPr>
            <p:ph type="ctrTitle" idx="2"/>
          </p:nvPr>
        </p:nvSpPr>
        <p:spPr>
          <a:xfrm>
            <a:off x="462300" y="599850"/>
            <a:ext cx="4826700" cy="2172900"/>
          </a:xfrm>
          <a:prstGeom prst="rect">
            <a:avLst/>
          </a:prstGeom>
        </p:spPr>
        <p:txBody>
          <a:bodyPr spcFirstLastPara="1" wrap="square" lIns="0" tIns="0" rIns="0" bIns="0" anchor="b" anchorCtr="0">
            <a:normAutofit/>
          </a:bodyPr>
          <a:lstStyle>
            <a:lvl1pPr lvl="0">
              <a:lnSpc>
                <a:spcPct val="80000"/>
              </a:lnSpc>
              <a:spcBef>
                <a:spcPts val="0"/>
              </a:spcBef>
              <a:spcAft>
                <a:spcPts val="0"/>
              </a:spcAft>
              <a:buClr>
                <a:schemeClr val="lt1"/>
              </a:buClr>
              <a:buSzPts val="3600"/>
              <a:buNone/>
              <a:defRPr sz="3600">
                <a:solidFill>
                  <a:schemeClr val="lt1"/>
                </a:solidFill>
              </a:defRPr>
            </a:lvl1pPr>
            <a:lvl2pPr lvl="1"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lt1"/>
              </a:buClr>
              <a:buSzPts val="3600"/>
              <a:buFont typeface="Proxima Nova Extrabold"/>
              <a:buNone/>
              <a:defRPr sz="3600">
                <a:solidFill>
                  <a:schemeClr val="lt1"/>
                </a:solidFill>
                <a:latin typeface="Proxima Nova Extrabold"/>
                <a:ea typeface="Proxima Nova Extrabold"/>
                <a:cs typeface="Proxima Nova Extrabold"/>
                <a:sym typeface="Proxima Nova Extrabold"/>
              </a:defRPr>
            </a:lvl9pPr>
          </a:lstStyle>
          <a:p>
            <a:endParaRPr/>
          </a:p>
        </p:txBody>
      </p:sp>
      <p:sp>
        <p:nvSpPr>
          <p:cNvPr id="222" name="Google Shape;222;p39"/>
          <p:cNvSpPr txBox="1">
            <a:spLocks noGrp="1"/>
          </p:cNvSpPr>
          <p:nvPr>
            <p:ph type="subTitle" idx="1"/>
          </p:nvPr>
        </p:nvSpPr>
        <p:spPr>
          <a:xfrm>
            <a:off x="462300" y="3054925"/>
            <a:ext cx="4826700" cy="728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1400"/>
              <a:buNone/>
              <a:defRPr sz="1400" b="1">
                <a:solidFill>
                  <a:schemeClr val="lt1"/>
                </a:solidFill>
              </a:defRPr>
            </a:lvl1pPr>
            <a:lvl2pPr lvl="1">
              <a:lnSpc>
                <a:spcPct val="100000"/>
              </a:lnSpc>
              <a:spcBef>
                <a:spcPts val="0"/>
              </a:spcBef>
              <a:spcAft>
                <a:spcPts val="0"/>
              </a:spcAft>
              <a:buClr>
                <a:schemeClr val="lt1"/>
              </a:buClr>
              <a:buSzPts val="2200"/>
              <a:buNone/>
              <a:defRPr sz="2200">
                <a:solidFill>
                  <a:schemeClr val="lt1"/>
                </a:solidFill>
              </a:defRPr>
            </a:lvl2pPr>
            <a:lvl3pPr lvl="2">
              <a:lnSpc>
                <a:spcPct val="100000"/>
              </a:lnSpc>
              <a:spcBef>
                <a:spcPts val="0"/>
              </a:spcBef>
              <a:spcAft>
                <a:spcPts val="0"/>
              </a:spcAft>
              <a:buClr>
                <a:schemeClr val="lt1"/>
              </a:buClr>
              <a:buSzPts val="2200"/>
              <a:buNone/>
              <a:defRPr sz="2200">
                <a:solidFill>
                  <a:schemeClr val="lt1"/>
                </a:solidFill>
              </a:defRPr>
            </a:lvl3pPr>
            <a:lvl4pPr lvl="3">
              <a:lnSpc>
                <a:spcPct val="100000"/>
              </a:lnSpc>
              <a:spcBef>
                <a:spcPts val="0"/>
              </a:spcBef>
              <a:spcAft>
                <a:spcPts val="0"/>
              </a:spcAft>
              <a:buClr>
                <a:schemeClr val="lt1"/>
              </a:buClr>
              <a:buSzPts val="2200"/>
              <a:buNone/>
              <a:defRPr sz="2200">
                <a:solidFill>
                  <a:schemeClr val="lt1"/>
                </a:solidFill>
              </a:defRPr>
            </a:lvl4pPr>
            <a:lvl5pPr lvl="4">
              <a:lnSpc>
                <a:spcPct val="100000"/>
              </a:lnSpc>
              <a:spcBef>
                <a:spcPts val="0"/>
              </a:spcBef>
              <a:spcAft>
                <a:spcPts val="0"/>
              </a:spcAft>
              <a:buClr>
                <a:schemeClr val="lt1"/>
              </a:buClr>
              <a:buSzPts val="2200"/>
              <a:buNone/>
              <a:defRPr sz="2200">
                <a:solidFill>
                  <a:schemeClr val="lt1"/>
                </a:solidFill>
              </a:defRPr>
            </a:lvl5pPr>
            <a:lvl6pPr lvl="5">
              <a:lnSpc>
                <a:spcPct val="100000"/>
              </a:lnSpc>
              <a:spcBef>
                <a:spcPts val="0"/>
              </a:spcBef>
              <a:spcAft>
                <a:spcPts val="0"/>
              </a:spcAft>
              <a:buClr>
                <a:schemeClr val="lt1"/>
              </a:buClr>
              <a:buSzPts val="2200"/>
              <a:buNone/>
              <a:defRPr sz="2200">
                <a:solidFill>
                  <a:schemeClr val="lt1"/>
                </a:solidFill>
              </a:defRPr>
            </a:lvl6pPr>
            <a:lvl7pPr lvl="6">
              <a:lnSpc>
                <a:spcPct val="100000"/>
              </a:lnSpc>
              <a:spcBef>
                <a:spcPts val="0"/>
              </a:spcBef>
              <a:spcAft>
                <a:spcPts val="0"/>
              </a:spcAft>
              <a:buClr>
                <a:schemeClr val="lt1"/>
              </a:buClr>
              <a:buSzPts val="2200"/>
              <a:buNone/>
              <a:defRPr sz="2200">
                <a:solidFill>
                  <a:schemeClr val="lt1"/>
                </a:solidFill>
              </a:defRPr>
            </a:lvl7pPr>
            <a:lvl8pPr lvl="7">
              <a:lnSpc>
                <a:spcPct val="100000"/>
              </a:lnSpc>
              <a:spcBef>
                <a:spcPts val="0"/>
              </a:spcBef>
              <a:spcAft>
                <a:spcPts val="0"/>
              </a:spcAft>
              <a:buClr>
                <a:schemeClr val="lt1"/>
              </a:buClr>
              <a:buSzPts val="2200"/>
              <a:buNone/>
              <a:defRPr sz="2200">
                <a:solidFill>
                  <a:schemeClr val="lt1"/>
                </a:solidFill>
              </a:defRPr>
            </a:lvl8pPr>
            <a:lvl9pPr lvl="8">
              <a:lnSpc>
                <a:spcPct val="100000"/>
              </a:lnSpc>
              <a:spcBef>
                <a:spcPts val="0"/>
              </a:spcBef>
              <a:spcAft>
                <a:spcPts val="0"/>
              </a:spcAft>
              <a:buClr>
                <a:schemeClr val="lt1"/>
              </a:buClr>
              <a:buSzPts val="2200"/>
              <a:buNone/>
              <a:defRPr sz="2200">
                <a:solidFill>
                  <a:schemeClr val="lt1"/>
                </a:solidFill>
              </a:defRPr>
            </a:lvl9pPr>
          </a:lstStyle>
          <a:p>
            <a:endParaRPr/>
          </a:p>
        </p:txBody>
      </p:sp>
      <p:sp>
        <p:nvSpPr>
          <p:cNvPr id="223" name="Google Shape;223;p39"/>
          <p:cNvSpPr txBox="1">
            <a:spLocks noGrp="1"/>
          </p:cNvSpPr>
          <p:nvPr>
            <p:ph type="subTitle" idx="3"/>
          </p:nvPr>
        </p:nvSpPr>
        <p:spPr>
          <a:xfrm>
            <a:off x="462300" y="4217575"/>
            <a:ext cx="5097300" cy="728400"/>
          </a:xfrm>
          <a:prstGeom prst="rect">
            <a:avLst/>
          </a:prstGeom>
        </p:spPr>
        <p:txBody>
          <a:bodyPr spcFirstLastPara="1" wrap="square" lIns="0" tIns="0" rIns="0" bIns="0" anchor="ctr" anchorCtr="0">
            <a:noAutofit/>
          </a:bodyPr>
          <a:lstStyle>
            <a:lvl1pPr lvl="0">
              <a:lnSpc>
                <a:spcPct val="115000"/>
              </a:lnSpc>
              <a:spcBef>
                <a:spcPts val="0"/>
              </a:spcBef>
              <a:spcAft>
                <a:spcPts val="0"/>
              </a:spcAft>
              <a:buClr>
                <a:schemeClr val="lt1"/>
              </a:buClr>
              <a:buSzPts val="1000"/>
              <a:buNone/>
              <a:defRPr sz="1000">
                <a:solidFill>
                  <a:schemeClr val="lt1"/>
                </a:solidFill>
              </a:defRPr>
            </a:lvl1pPr>
            <a:lvl2pPr lvl="1">
              <a:lnSpc>
                <a:spcPct val="115000"/>
              </a:lnSpc>
              <a:spcBef>
                <a:spcPts val="0"/>
              </a:spcBef>
              <a:spcAft>
                <a:spcPts val="0"/>
              </a:spcAft>
              <a:buClr>
                <a:schemeClr val="lt1"/>
              </a:buClr>
              <a:buSzPts val="2200"/>
              <a:buNone/>
              <a:defRPr sz="2200">
                <a:solidFill>
                  <a:schemeClr val="lt1"/>
                </a:solidFill>
              </a:defRPr>
            </a:lvl2pPr>
            <a:lvl3pPr lvl="2">
              <a:lnSpc>
                <a:spcPct val="115000"/>
              </a:lnSpc>
              <a:spcBef>
                <a:spcPts val="0"/>
              </a:spcBef>
              <a:spcAft>
                <a:spcPts val="0"/>
              </a:spcAft>
              <a:buClr>
                <a:schemeClr val="lt1"/>
              </a:buClr>
              <a:buSzPts val="2200"/>
              <a:buNone/>
              <a:defRPr sz="2200">
                <a:solidFill>
                  <a:schemeClr val="lt1"/>
                </a:solidFill>
              </a:defRPr>
            </a:lvl3pPr>
            <a:lvl4pPr lvl="3">
              <a:lnSpc>
                <a:spcPct val="115000"/>
              </a:lnSpc>
              <a:spcBef>
                <a:spcPts val="0"/>
              </a:spcBef>
              <a:spcAft>
                <a:spcPts val="0"/>
              </a:spcAft>
              <a:buClr>
                <a:schemeClr val="lt1"/>
              </a:buClr>
              <a:buSzPts val="2200"/>
              <a:buNone/>
              <a:defRPr sz="2200">
                <a:solidFill>
                  <a:schemeClr val="lt1"/>
                </a:solidFill>
              </a:defRPr>
            </a:lvl4pPr>
            <a:lvl5pPr lvl="4">
              <a:lnSpc>
                <a:spcPct val="115000"/>
              </a:lnSpc>
              <a:spcBef>
                <a:spcPts val="0"/>
              </a:spcBef>
              <a:spcAft>
                <a:spcPts val="0"/>
              </a:spcAft>
              <a:buClr>
                <a:schemeClr val="lt1"/>
              </a:buClr>
              <a:buSzPts val="2200"/>
              <a:buNone/>
              <a:defRPr sz="2200">
                <a:solidFill>
                  <a:schemeClr val="lt1"/>
                </a:solidFill>
              </a:defRPr>
            </a:lvl5pPr>
            <a:lvl6pPr lvl="5">
              <a:lnSpc>
                <a:spcPct val="115000"/>
              </a:lnSpc>
              <a:spcBef>
                <a:spcPts val="0"/>
              </a:spcBef>
              <a:spcAft>
                <a:spcPts val="0"/>
              </a:spcAft>
              <a:buClr>
                <a:schemeClr val="lt1"/>
              </a:buClr>
              <a:buSzPts val="2200"/>
              <a:buNone/>
              <a:defRPr sz="2200">
                <a:solidFill>
                  <a:schemeClr val="lt1"/>
                </a:solidFill>
              </a:defRPr>
            </a:lvl6pPr>
            <a:lvl7pPr lvl="6">
              <a:lnSpc>
                <a:spcPct val="115000"/>
              </a:lnSpc>
              <a:spcBef>
                <a:spcPts val="0"/>
              </a:spcBef>
              <a:spcAft>
                <a:spcPts val="0"/>
              </a:spcAft>
              <a:buClr>
                <a:schemeClr val="lt1"/>
              </a:buClr>
              <a:buSzPts val="2200"/>
              <a:buNone/>
              <a:defRPr sz="2200">
                <a:solidFill>
                  <a:schemeClr val="lt1"/>
                </a:solidFill>
              </a:defRPr>
            </a:lvl7pPr>
            <a:lvl8pPr lvl="7">
              <a:lnSpc>
                <a:spcPct val="115000"/>
              </a:lnSpc>
              <a:spcBef>
                <a:spcPts val="0"/>
              </a:spcBef>
              <a:spcAft>
                <a:spcPts val="0"/>
              </a:spcAft>
              <a:buClr>
                <a:schemeClr val="lt1"/>
              </a:buClr>
              <a:buSzPts val="2200"/>
              <a:buNone/>
              <a:defRPr sz="2200">
                <a:solidFill>
                  <a:schemeClr val="lt1"/>
                </a:solidFill>
              </a:defRPr>
            </a:lvl8pPr>
            <a:lvl9pPr lvl="8">
              <a:lnSpc>
                <a:spcPct val="115000"/>
              </a:lnSpc>
              <a:spcBef>
                <a:spcPts val="0"/>
              </a:spcBef>
              <a:spcAft>
                <a:spcPts val="0"/>
              </a:spcAft>
              <a:buClr>
                <a:schemeClr val="lt1"/>
              </a:buClr>
              <a:buSzPts val="2200"/>
              <a:buNone/>
              <a:defRPr sz="2200">
                <a:solidFill>
                  <a:schemeClr val="lt1"/>
                </a:solidFill>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4"/>
        <p:cNvGrpSpPr/>
        <p:nvPr/>
      </p:nvGrpSpPr>
      <p:grpSpPr>
        <a:xfrm>
          <a:off x="0" y="0"/>
          <a:ext cx="0" cy="0"/>
          <a:chOff x="0" y="0"/>
          <a:chExt cx="0" cy="0"/>
        </a:xfrm>
      </p:grpSpPr>
      <p:sp>
        <p:nvSpPr>
          <p:cNvPr id="225" name="Google Shape;225;p40"/>
          <p:cNvSpPr/>
          <p:nvPr/>
        </p:nvSpPr>
        <p:spPr>
          <a:xfrm>
            <a:off x="80200" y="4922000"/>
            <a:ext cx="612600" cy="14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0"/>
          <p:cNvSpPr/>
          <p:nvPr/>
        </p:nvSpPr>
        <p:spPr>
          <a:xfrm>
            <a:off x="8494275" y="4922000"/>
            <a:ext cx="612600" cy="17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Co-Brand B">
  <p:cSld name="TITLE_1_3_2">
    <p:spTree>
      <p:nvGrpSpPr>
        <p:cNvPr id="1"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a:stretch/>
        </p:blipFill>
        <p:spPr>
          <a:xfrm>
            <a:off x="0" y="-7"/>
            <a:ext cx="9144024" cy="5143513"/>
          </a:xfrm>
          <a:prstGeom prst="rect">
            <a:avLst/>
          </a:prstGeom>
          <a:noFill/>
          <a:ln>
            <a:noFill/>
          </a:ln>
        </p:spPr>
      </p:pic>
      <p:sp>
        <p:nvSpPr>
          <p:cNvPr id="31" name="Google Shape;31;p5"/>
          <p:cNvSpPr txBox="1">
            <a:spLocks noGrp="1"/>
          </p:cNvSpPr>
          <p:nvPr>
            <p:ph type="ctrTitle"/>
          </p:nvPr>
        </p:nvSpPr>
        <p:spPr>
          <a:xfrm>
            <a:off x="462300" y="1499625"/>
            <a:ext cx="6927600" cy="1535400"/>
          </a:xfrm>
          <a:prstGeom prst="rect">
            <a:avLst/>
          </a:prstGeom>
        </p:spPr>
        <p:txBody>
          <a:bodyPr spcFirstLastPara="1" wrap="square" lIns="0" tIns="0" rIns="0" bIns="0" anchor="b" anchorCtr="0">
            <a:normAutofit/>
          </a:bodyPr>
          <a:lstStyle>
            <a:lvl1pPr lvl="0">
              <a:lnSpc>
                <a:spcPct val="80000"/>
              </a:lnSpc>
              <a:spcBef>
                <a:spcPts val="0"/>
              </a:spcBef>
              <a:spcAft>
                <a:spcPts val="0"/>
              </a:spcAft>
              <a:buClr>
                <a:schemeClr val="lt1"/>
              </a:buClr>
              <a:buSzPts val="4200"/>
              <a:buNone/>
              <a:defRPr sz="4200">
                <a:solidFill>
                  <a:schemeClr val="lt1"/>
                </a:solidFill>
              </a:defRPr>
            </a:lvl1pPr>
            <a:lvl2pPr lvl="1"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9pPr>
          </a:lstStyle>
          <a:p>
            <a:endParaRPr/>
          </a:p>
        </p:txBody>
      </p:sp>
      <p:sp>
        <p:nvSpPr>
          <p:cNvPr id="32" name="Google Shape;32;p5"/>
          <p:cNvSpPr txBox="1">
            <a:spLocks noGrp="1"/>
          </p:cNvSpPr>
          <p:nvPr>
            <p:ph type="subTitle" idx="1"/>
          </p:nvPr>
        </p:nvSpPr>
        <p:spPr>
          <a:xfrm>
            <a:off x="462300" y="3278500"/>
            <a:ext cx="6927600" cy="728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200"/>
              <a:buNone/>
              <a:defRPr sz="2200">
                <a:solidFill>
                  <a:schemeClr val="lt1"/>
                </a:solidFill>
              </a:defRPr>
            </a:lvl2pPr>
            <a:lvl3pPr lvl="2">
              <a:lnSpc>
                <a:spcPct val="100000"/>
              </a:lnSpc>
              <a:spcBef>
                <a:spcPts val="0"/>
              </a:spcBef>
              <a:spcAft>
                <a:spcPts val="0"/>
              </a:spcAft>
              <a:buClr>
                <a:schemeClr val="lt1"/>
              </a:buClr>
              <a:buSzPts val="2200"/>
              <a:buNone/>
              <a:defRPr sz="2200">
                <a:solidFill>
                  <a:schemeClr val="lt1"/>
                </a:solidFill>
              </a:defRPr>
            </a:lvl3pPr>
            <a:lvl4pPr lvl="3">
              <a:lnSpc>
                <a:spcPct val="100000"/>
              </a:lnSpc>
              <a:spcBef>
                <a:spcPts val="0"/>
              </a:spcBef>
              <a:spcAft>
                <a:spcPts val="0"/>
              </a:spcAft>
              <a:buClr>
                <a:schemeClr val="lt1"/>
              </a:buClr>
              <a:buSzPts val="2200"/>
              <a:buNone/>
              <a:defRPr sz="2200">
                <a:solidFill>
                  <a:schemeClr val="lt1"/>
                </a:solidFill>
              </a:defRPr>
            </a:lvl4pPr>
            <a:lvl5pPr lvl="4">
              <a:lnSpc>
                <a:spcPct val="100000"/>
              </a:lnSpc>
              <a:spcBef>
                <a:spcPts val="0"/>
              </a:spcBef>
              <a:spcAft>
                <a:spcPts val="0"/>
              </a:spcAft>
              <a:buClr>
                <a:schemeClr val="lt1"/>
              </a:buClr>
              <a:buSzPts val="2200"/>
              <a:buNone/>
              <a:defRPr sz="2200">
                <a:solidFill>
                  <a:schemeClr val="lt1"/>
                </a:solidFill>
              </a:defRPr>
            </a:lvl5pPr>
            <a:lvl6pPr lvl="5">
              <a:lnSpc>
                <a:spcPct val="100000"/>
              </a:lnSpc>
              <a:spcBef>
                <a:spcPts val="0"/>
              </a:spcBef>
              <a:spcAft>
                <a:spcPts val="0"/>
              </a:spcAft>
              <a:buClr>
                <a:schemeClr val="lt1"/>
              </a:buClr>
              <a:buSzPts val="2200"/>
              <a:buNone/>
              <a:defRPr sz="2200">
                <a:solidFill>
                  <a:schemeClr val="lt1"/>
                </a:solidFill>
              </a:defRPr>
            </a:lvl6pPr>
            <a:lvl7pPr lvl="6">
              <a:lnSpc>
                <a:spcPct val="100000"/>
              </a:lnSpc>
              <a:spcBef>
                <a:spcPts val="0"/>
              </a:spcBef>
              <a:spcAft>
                <a:spcPts val="0"/>
              </a:spcAft>
              <a:buClr>
                <a:schemeClr val="lt1"/>
              </a:buClr>
              <a:buSzPts val="2200"/>
              <a:buNone/>
              <a:defRPr sz="2200">
                <a:solidFill>
                  <a:schemeClr val="lt1"/>
                </a:solidFill>
              </a:defRPr>
            </a:lvl7pPr>
            <a:lvl8pPr lvl="7">
              <a:lnSpc>
                <a:spcPct val="100000"/>
              </a:lnSpc>
              <a:spcBef>
                <a:spcPts val="0"/>
              </a:spcBef>
              <a:spcAft>
                <a:spcPts val="0"/>
              </a:spcAft>
              <a:buClr>
                <a:schemeClr val="lt1"/>
              </a:buClr>
              <a:buSzPts val="2200"/>
              <a:buNone/>
              <a:defRPr sz="2200">
                <a:solidFill>
                  <a:schemeClr val="lt1"/>
                </a:solidFill>
              </a:defRPr>
            </a:lvl8pPr>
            <a:lvl9pPr lvl="8">
              <a:lnSpc>
                <a:spcPct val="100000"/>
              </a:lnSpc>
              <a:spcBef>
                <a:spcPts val="0"/>
              </a:spcBef>
              <a:spcAft>
                <a:spcPts val="0"/>
              </a:spcAft>
              <a:buClr>
                <a:schemeClr val="lt1"/>
              </a:buClr>
              <a:buSzPts val="2200"/>
              <a:buNone/>
              <a:defRPr sz="2200">
                <a:solidFill>
                  <a:schemeClr val="lt1"/>
                </a:solidFill>
              </a:defRPr>
            </a:lvl9pPr>
          </a:lstStyle>
          <a:p>
            <a:endParaRPr/>
          </a:p>
        </p:txBody>
      </p:sp>
      <p:sp>
        <p:nvSpPr>
          <p:cNvPr id="33" name="Google Shape;33;p5"/>
          <p:cNvSpPr txBox="1">
            <a:spLocks noGrp="1"/>
          </p:cNvSpPr>
          <p:nvPr>
            <p:ph type="subTitle" idx="2"/>
          </p:nvPr>
        </p:nvSpPr>
        <p:spPr>
          <a:xfrm>
            <a:off x="462300" y="4131250"/>
            <a:ext cx="8262300" cy="728400"/>
          </a:xfrm>
          <a:prstGeom prst="rect">
            <a:avLst/>
          </a:prstGeom>
        </p:spPr>
        <p:txBody>
          <a:bodyPr spcFirstLastPara="1" wrap="square" lIns="0" tIns="0" rIns="0" bIns="0" anchor="ctr" anchorCtr="0">
            <a:noAutofit/>
          </a:bodyPr>
          <a:lstStyle>
            <a:lvl1pPr lvl="0">
              <a:lnSpc>
                <a:spcPct val="115000"/>
              </a:lnSpc>
              <a:spcBef>
                <a:spcPts val="0"/>
              </a:spcBef>
              <a:spcAft>
                <a:spcPts val="0"/>
              </a:spcAft>
              <a:buClr>
                <a:schemeClr val="lt1"/>
              </a:buClr>
              <a:buSzPts val="1000"/>
              <a:buNone/>
              <a:defRPr sz="1000">
                <a:solidFill>
                  <a:schemeClr val="lt1"/>
                </a:solidFill>
              </a:defRPr>
            </a:lvl1pPr>
            <a:lvl2pPr lvl="1">
              <a:lnSpc>
                <a:spcPct val="115000"/>
              </a:lnSpc>
              <a:spcBef>
                <a:spcPts val="0"/>
              </a:spcBef>
              <a:spcAft>
                <a:spcPts val="0"/>
              </a:spcAft>
              <a:buClr>
                <a:schemeClr val="lt1"/>
              </a:buClr>
              <a:buSzPts val="2200"/>
              <a:buNone/>
              <a:defRPr sz="2200">
                <a:solidFill>
                  <a:schemeClr val="lt1"/>
                </a:solidFill>
              </a:defRPr>
            </a:lvl2pPr>
            <a:lvl3pPr lvl="2">
              <a:lnSpc>
                <a:spcPct val="115000"/>
              </a:lnSpc>
              <a:spcBef>
                <a:spcPts val="0"/>
              </a:spcBef>
              <a:spcAft>
                <a:spcPts val="0"/>
              </a:spcAft>
              <a:buClr>
                <a:schemeClr val="lt1"/>
              </a:buClr>
              <a:buSzPts val="2200"/>
              <a:buNone/>
              <a:defRPr sz="2200">
                <a:solidFill>
                  <a:schemeClr val="lt1"/>
                </a:solidFill>
              </a:defRPr>
            </a:lvl3pPr>
            <a:lvl4pPr lvl="3">
              <a:lnSpc>
                <a:spcPct val="115000"/>
              </a:lnSpc>
              <a:spcBef>
                <a:spcPts val="0"/>
              </a:spcBef>
              <a:spcAft>
                <a:spcPts val="0"/>
              </a:spcAft>
              <a:buClr>
                <a:schemeClr val="lt1"/>
              </a:buClr>
              <a:buSzPts val="2200"/>
              <a:buNone/>
              <a:defRPr sz="2200">
                <a:solidFill>
                  <a:schemeClr val="lt1"/>
                </a:solidFill>
              </a:defRPr>
            </a:lvl4pPr>
            <a:lvl5pPr lvl="4">
              <a:lnSpc>
                <a:spcPct val="115000"/>
              </a:lnSpc>
              <a:spcBef>
                <a:spcPts val="0"/>
              </a:spcBef>
              <a:spcAft>
                <a:spcPts val="0"/>
              </a:spcAft>
              <a:buClr>
                <a:schemeClr val="lt1"/>
              </a:buClr>
              <a:buSzPts val="2200"/>
              <a:buNone/>
              <a:defRPr sz="2200">
                <a:solidFill>
                  <a:schemeClr val="lt1"/>
                </a:solidFill>
              </a:defRPr>
            </a:lvl5pPr>
            <a:lvl6pPr lvl="5">
              <a:lnSpc>
                <a:spcPct val="115000"/>
              </a:lnSpc>
              <a:spcBef>
                <a:spcPts val="0"/>
              </a:spcBef>
              <a:spcAft>
                <a:spcPts val="0"/>
              </a:spcAft>
              <a:buClr>
                <a:schemeClr val="lt1"/>
              </a:buClr>
              <a:buSzPts val="2200"/>
              <a:buNone/>
              <a:defRPr sz="2200">
                <a:solidFill>
                  <a:schemeClr val="lt1"/>
                </a:solidFill>
              </a:defRPr>
            </a:lvl6pPr>
            <a:lvl7pPr lvl="6">
              <a:lnSpc>
                <a:spcPct val="115000"/>
              </a:lnSpc>
              <a:spcBef>
                <a:spcPts val="0"/>
              </a:spcBef>
              <a:spcAft>
                <a:spcPts val="0"/>
              </a:spcAft>
              <a:buClr>
                <a:schemeClr val="lt1"/>
              </a:buClr>
              <a:buSzPts val="2200"/>
              <a:buNone/>
              <a:defRPr sz="2200">
                <a:solidFill>
                  <a:schemeClr val="lt1"/>
                </a:solidFill>
              </a:defRPr>
            </a:lvl7pPr>
            <a:lvl8pPr lvl="7">
              <a:lnSpc>
                <a:spcPct val="115000"/>
              </a:lnSpc>
              <a:spcBef>
                <a:spcPts val="0"/>
              </a:spcBef>
              <a:spcAft>
                <a:spcPts val="0"/>
              </a:spcAft>
              <a:buClr>
                <a:schemeClr val="lt1"/>
              </a:buClr>
              <a:buSzPts val="2200"/>
              <a:buNone/>
              <a:defRPr sz="2200">
                <a:solidFill>
                  <a:schemeClr val="lt1"/>
                </a:solidFill>
              </a:defRPr>
            </a:lvl8pPr>
            <a:lvl9pPr lvl="8">
              <a:lnSpc>
                <a:spcPct val="115000"/>
              </a:lnSpc>
              <a:spcBef>
                <a:spcPts val="0"/>
              </a:spcBef>
              <a:spcAft>
                <a:spcPts val="0"/>
              </a:spcAft>
              <a:buClr>
                <a:schemeClr val="lt1"/>
              </a:buClr>
              <a:buSzPts val="2200"/>
              <a:buNone/>
              <a:defRPr sz="2200">
                <a:solidFill>
                  <a:schemeClr val="lt1"/>
                </a:solidFill>
              </a:defRPr>
            </a:lvl9pPr>
          </a:lstStyle>
          <a:p>
            <a:endParaRPr/>
          </a:p>
        </p:txBody>
      </p:sp>
      <p:pic>
        <p:nvPicPr>
          <p:cNvPr id="34" name="Google Shape;34;p5"/>
          <p:cNvPicPr preferRelativeResize="0"/>
          <p:nvPr/>
        </p:nvPicPr>
        <p:blipFill>
          <a:blip r:embed="rId3">
            <a:alphaModFix/>
          </a:blip>
          <a:stretch>
            <a:fillRect/>
          </a:stretch>
        </p:blipFill>
        <p:spPr>
          <a:xfrm>
            <a:off x="462300" y="408263"/>
            <a:ext cx="1031850" cy="331875"/>
          </a:xfrm>
          <a:prstGeom prst="rect">
            <a:avLst/>
          </a:prstGeom>
          <a:noFill/>
          <a:ln>
            <a:noFill/>
          </a:ln>
        </p:spPr>
      </p:pic>
      <p:cxnSp>
        <p:nvCxnSpPr>
          <p:cNvPr id="35" name="Google Shape;35;p5"/>
          <p:cNvCxnSpPr/>
          <p:nvPr/>
        </p:nvCxnSpPr>
        <p:spPr>
          <a:xfrm>
            <a:off x="1852500" y="280050"/>
            <a:ext cx="0" cy="588300"/>
          </a:xfrm>
          <a:prstGeom prst="straightConnector1">
            <a:avLst/>
          </a:prstGeom>
          <a:noFill/>
          <a:ln w="9525" cap="flat" cmpd="sng">
            <a:solidFill>
              <a:srgbClr val="9E9E9E"/>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288">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ver Speakers Odd # A">
  <p:cSld name="TITLE_1_1">
    <p:spTree>
      <p:nvGrpSpPr>
        <p:cNvPr id="1" name="Shape 36"/>
        <p:cNvGrpSpPr/>
        <p:nvPr/>
      </p:nvGrpSpPr>
      <p:grpSpPr>
        <a:xfrm>
          <a:off x="0" y="0"/>
          <a:ext cx="0" cy="0"/>
          <a:chOff x="0" y="0"/>
          <a:chExt cx="0" cy="0"/>
        </a:xfrm>
      </p:grpSpPr>
      <p:pic>
        <p:nvPicPr>
          <p:cNvPr id="37" name="Google Shape;37;p6"/>
          <p:cNvPicPr preferRelativeResize="0"/>
          <p:nvPr/>
        </p:nvPicPr>
        <p:blipFill rotWithShape="1">
          <a:blip r:embed="rId2">
            <a:alphaModFix/>
          </a:blip>
          <a:srcRect/>
          <a:stretch/>
        </p:blipFill>
        <p:spPr>
          <a:xfrm>
            <a:off x="0" y="0"/>
            <a:ext cx="9144014" cy="5143503"/>
          </a:xfrm>
          <a:prstGeom prst="rect">
            <a:avLst/>
          </a:prstGeom>
          <a:noFill/>
          <a:ln>
            <a:noFill/>
          </a:ln>
        </p:spPr>
      </p:pic>
      <p:pic>
        <p:nvPicPr>
          <p:cNvPr id="38" name="Google Shape;38;p6"/>
          <p:cNvPicPr preferRelativeResize="0"/>
          <p:nvPr/>
        </p:nvPicPr>
        <p:blipFill rotWithShape="1">
          <a:blip r:embed="rId3">
            <a:alphaModFix/>
          </a:blip>
          <a:srcRect b="10"/>
          <a:stretch/>
        </p:blipFill>
        <p:spPr>
          <a:xfrm>
            <a:off x="462300" y="327991"/>
            <a:ext cx="1031850" cy="331875"/>
          </a:xfrm>
          <a:prstGeom prst="rect">
            <a:avLst/>
          </a:prstGeom>
          <a:noFill/>
          <a:ln>
            <a:noFill/>
          </a:ln>
        </p:spPr>
      </p:pic>
      <p:sp>
        <p:nvSpPr>
          <p:cNvPr id="39" name="Google Shape;39;p6"/>
          <p:cNvSpPr>
            <a:spLocks noGrp="1"/>
          </p:cNvSpPr>
          <p:nvPr>
            <p:ph type="pic" idx="2"/>
          </p:nvPr>
        </p:nvSpPr>
        <p:spPr>
          <a:xfrm>
            <a:off x="891411"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40" name="Google Shape;40;p6"/>
          <p:cNvSpPr>
            <a:spLocks noGrp="1"/>
          </p:cNvSpPr>
          <p:nvPr>
            <p:ph type="pic" idx="3"/>
          </p:nvPr>
        </p:nvSpPr>
        <p:spPr>
          <a:xfrm>
            <a:off x="2449181"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41" name="Google Shape;41;p6"/>
          <p:cNvSpPr>
            <a:spLocks noGrp="1"/>
          </p:cNvSpPr>
          <p:nvPr>
            <p:ph type="pic" idx="4"/>
          </p:nvPr>
        </p:nvSpPr>
        <p:spPr>
          <a:xfrm>
            <a:off x="4006952"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42" name="Google Shape;42;p6"/>
          <p:cNvSpPr>
            <a:spLocks noGrp="1"/>
          </p:cNvSpPr>
          <p:nvPr>
            <p:ph type="pic" idx="5"/>
          </p:nvPr>
        </p:nvSpPr>
        <p:spPr>
          <a:xfrm>
            <a:off x="5564722"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43" name="Google Shape;43;p6"/>
          <p:cNvSpPr>
            <a:spLocks noGrp="1"/>
          </p:cNvSpPr>
          <p:nvPr>
            <p:ph type="pic" idx="6"/>
          </p:nvPr>
        </p:nvSpPr>
        <p:spPr>
          <a:xfrm>
            <a:off x="7122493"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44" name="Google Shape;44;p6"/>
          <p:cNvSpPr txBox="1">
            <a:spLocks noGrp="1"/>
          </p:cNvSpPr>
          <p:nvPr>
            <p:ph type="subTitle" idx="1"/>
          </p:nvPr>
        </p:nvSpPr>
        <p:spPr>
          <a:xfrm>
            <a:off x="921725" y="4696350"/>
            <a:ext cx="7330800" cy="2496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Clr>
                <a:schemeClr val="dk1"/>
              </a:buClr>
              <a:buSzPts val="1000"/>
              <a:buNone/>
              <a:defRPr sz="1000"/>
            </a:lvl1pPr>
            <a:lvl2pPr lvl="1" algn="ctr">
              <a:lnSpc>
                <a:spcPct val="115000"/>
              </a:lnSpc>
              <a:spcBef>
                <a:spcPts val="0"/>
              </a:spcBef>
              <a:spcAft>
                <a:spcPts val="0"/>
              </a:spcAft>
              <a:buClr>
                <a:schemeClr val="dk1"/>
              </a:buClr>
              <a:buSzPts val="2200"/>
              <a:buNone/>
              <a:defRPr sz="2200"/>
            </a:lvl2pPr>
            <a:lvl3pPr lvl="2" algn="ctr">
              <a:lnSpc>
                <a:spcPct val="115000"/>
              </a:lnSpc>
              <a:spcBef>
                <a:spcPts val="0"/>
              </a:spcBef>
              <a:spcAft>
                <a:spcPts val="0"/>
              </a:spcAft>
              <a:buClr>
                <a:schemeClr val="dk1"/>
              </a:buClr>
              <a:buSzPts val="2200"/>
              <a:buNone/>
              <a:defRPr sz="2200"/>
            </a:lvl3pPr>
            <a:lvl4pPr lvl="3" algn="ctr">
              <a:lnSpc>
                <a:spcPct val="115000"/>
              </a:lnSpc>
              <a:spcBef>
                <a:spcPts val="0"/>
              </a:spcBef>
              <a:spcAft>
                <a:spcPts val="0"/>
              </a:spcAft>
              <a:buClr>
                <a:schemeClr val="dk1"/>
              </a:buClr>
              <a:buSzPts val="2200"/>
              <a:buNone/>
              <a:defRPr sz="2200"/>
            </a:lvl4pPr>
            <a:lvl5pPr lvl="4" algn="ctr">
              <a:lnSpc>
                <a:spcPct val="115000"/>
              </a:lnSpc>
              <a:spcBef>
                <a:spcPts val="0"/>
              </a:spcBef>
              <a:spcAft>
                <a:spcPts val="0"/>
              </a:spcAft>
              <a:buClr>
                <a:schemeClr val="dk1"/>
              </a:buClr>
              <a:buSzPts val="2200"/>
              <a:buNone/>
              <a:defRPr sz="2200"/>
            </a:lvl5pPr>
            <a:lvl6pPr lvl="5" algn="ctr">
              <a:lnSpc>
                <a:spcPct val="115000"/>
              </a:lnSpc>
              <a:spcBef>
                <a:spcPts val="0"/>
              </a:spcBef>
              <a:spcAft>
                <a:spcPts val="0"/>
              </a:spcAft>
              <a:buClr>
                <a:schemeClr val="dk1"/>
              </a:buClr>
              <a:buSzPts val="2200"/>
              <a:buNone/>
              <a:defRPr sz="2200"/>
            </a:lvl6pPr>
            <a:lvl7pPr lvl="6" algn="ctr">
              <a:lnSpc>
                <a:spcPct val="115000"/>
              </a:lnSpc>
              <a:spcBef>
                <a:spcPts val="0"/>
              </a:spcBef>
              <a:spcAft>
                <a:spcPts val="0"/>
              </a:spcAft>
              <a:buClr>
                <a:schemeClr val="dk1"/>
              </a:buClr>
              <a:buSzPts val="2200"/>
              <a:buNone/>
              <a:defRPr sz="2200"/>
            </a:lvl7pPr>
            <a:lvl8pPr lvl="7" algn="ctr">
              <a:lnSpc>
                <a:spcPct val="115000"/>
              </a:lnSpc>
              <a:spcBef>
                <a:spcPts val="0"/>
              </a:spcBef>
              <a:spcAft>
                <a:spcPts val="0"/>
              </a:spcAft>
              <a:buClr>
                <a:schemeClr val="dk1"/>
              </a:buClr>
              <a:buSzPts val="2200"/>
              <a:buNone/>
              <a:defRPr sz="2200"/>
            </a:lvl8pPr>
            <a:lvl9pPr lvl="8" algn="ctr">
              <a:lnSpc>
                <a:spcPct val="115000"/>
              </a:lnSpc>
              <a:spcBef>
                <a:spcPts val="0"/>
              </a:spcBef>
              <a:spcAft>
                <a:spcPts val="0"/>
              </a:spcAft>
              <a:buClr>
                <a:schemeClr val="dk1"/>
              </a:buClr>
              <a:buSzPts val="2200"/>
              <a:buNone/>
              <a:defRPr sz="2200"/>
            </a:lvl9pPr>
          </a:lstStyle>
          <a:p>
            <a:endParaRPr/>
          </a:p>
        </p:txBody>
      </p:sp>
      <p:sp>
        <p:nvSpPr>
          <p:cNvPr id="45" name="Google Shape;45;p6"/>
          <p:cNvSpPr txBox="1">
            <a:spLocks noGrp="1"/>
          </p:cNvSpPr>
          <p:nvPr>
            <p:ph type="ctrTitle"/>
          </p:nvPr>
        </p:nvSpPr>
        <p:spPr>
          <a:xfrm>
            <a:off x="419250" y="909526"/>
            <a:ext cx="8305500" cy="1581600"/>
          </a:xfrm>
          <a:prstGeom prst="rect">
            <a:avLst/>
          </a:prstGeom>
        </p:spPr>
        <p:txBody>
          <a:bodyPr spcFirstLastPara="1" wrap="square" lIns="0" tIns="0" rIns="0" bIns="0" anchor="ctr" anchorCtr="0">
            <a:normAutofit/>
          </a:bodyPr>
          <a:lstStyle>
            <a:lvl1pPr lvl="0" algn="ctr">
              <a:lnSpc>
                <a:spcPct val="80000"/>
              </a:lnSpc>
              <a:spcBef>
                <a:spcPts val="0"/>
              </a:spcBef>
              <a:spcAft>
                <a:spcPts val="0"/>
              </a:spcAft>
              <a:buClr>
                <a:schemeClr val="lt1"/>
              </a:buClr>
              <a:buSzPts val="4200"/>
              <a:buNone/>
              <a:defRPr sz="4200">
                <a:solidFill>
                  <a:schemeClr val="lt1"/>
                </a:solidFill>
              </a:defRPr>
            </a:lvl1pPr>
            <a:lvl2pPr lvl="1"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9pPr>
          </a:lstStyle>
          <a:p>
            <a:endParaRPr/>
          </a:p>
        </p:txBody>
      </p:sp>
      <p:sp>
        <p:nvSpPr>
          <p:cNvPr id="46" name="Google Shape;46;p6"/>
          <p:cNvSpPr/>
          <p:nvPr/>
        </p:nvSpPr>
        <p:spPr>
          <a:xfrm>
            <a:off x="8252525" y="4827800"/>
            <a:ext cx="860100" cy="249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47" name="Google Shape;47;p6"/>
          <p:cNvSpPr txBox="1">
            <a:spLocks noGrp="1"/>
          </p:cNvSpPr>
          <p:nvPr>
            <p:ph type="body" idx="7"/>
          </p:nvPr>
        </p:nvSpPr>
        <p:spPr>
          <a:xfrm>
            <a:off x="758503" y="4076020"/>
            <a:ext cx="13959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
        <p:nvSpPr>
          <p:cNvPr id="48" name="Google Shape;48;p6"/>
          <p:cNvSpPr txBox="1">
            <a:spLocks noGrp="1"/>
          </p:cNvSpPr>
          <p:nvPr>
            <p:ph type="body" idx="8"/>
          </p:nvPr>
        </p:nvSpPr>
        <p:spPr>
          <a:xfrm>
            <a:off x="6989597" y="4076020"/>
            <a:ext cx="13959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
        <p:nvSpPr>
          <p:cNvPr id="49" name="Google Shape;49;p6"/>
          <p:cNvSpPr txBox="1">
            <a:spLocks noGrp="1"/>
          </p:cNvSpPr>
          <p:nvPr>
            <p:ph type="body" idx="9"/>
          </p:nvPr>
        </p:nvSpPr>
        <p:spPr>
          <a:xfrm>
            <a:off x="2316276" y="4076020"/>
            <a:ext cx="13959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
        <p:nvSpPr>
          <p:cNvPr id="50" name="Google Shape;50;p6"/>
          <p:cNvSpPr txBox="1">
            <a:spLocks noGrp="1"/>
          </p:cNvSpPr>
          <p:nvPr>
            <p:ph type="body" idx="13"/>
          </p:nvPr>
        </p:nvSpPr>
        <p:spPr>
          <a:xfrm>
            <a:off x="3874050" y="4076020"/>
            <a:ext cx="13959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
        <p:nvSpPr>
          <p:cNvPr id="51" name="Google Shape;51;p6"/>
          <p:cNvSpPr txBox="1">
            <a:spLocks noGrp="1"/>
          </p:cNvSpPr>
          <p:nvPr>
            <p:ph type="body" idx="14"/>
          </p:nvPr>
        </p:nvSpPr>
        <p:spPr>
          <a:xfrm>
            <a:off x="5431824" y="4076020"/>
            <a:ext cx="13959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ver Speakers Even #">
  <p:cSld name="TITLE_1_1_1">
    <p:spTree>
      <p:nvGrpSpPr>
        <p:cNvPr id="1" name="Shape 52"/>
        <p:cNvGrpSpPr/>
        <p:nvPr/>
      </p:nvGrpSpPr>
      <p:grpSpPr>
        <a:xfrm>
          <a:off x="0" y="0"/>
          <a:ext cx="0" cy="0"/>
          <a:chOff x="0" y="0"/>
          <a:chExt cx="0" cy="0"/>
        </a:xfrm>
      </p:grpSpPr>
      <p:pic>
        <p:nvPicPr>
          <p:cNvPr id="53" name="Google Shape;53;p7"/>
          <p:cNvPicPr preferRelativeResize="0"/>
          <p:nvPr/>
        </p:nvPicPr>
        <p:blipFill rotWithShape="1">
          <a:blip r:embed="rId2">
            <a:alphaModFix/>
          </a:blip>
          <a:srcRect/>
          <a:stretch/>
        </p:blipFill>
        <p:spPr>
          <a:xfrm>
            <a:off x="0" y="0"/>
            <a:ext cx="9144014" cy="5143503"/>
          </a:xfrm>
          <a:prstGeom prst="rect">
            <a:avLst/>
          </a:prstGeom>
          <a:noFill/>
          <a:ln>
            <a:noFill/>
          </a:ln>
        </p:spPr>
      </p:pic>
      <p:pic>
        <p:nvPicPr>
          <p:cNvPr id="54" name="Google Shape;54;p7"/>
          <p:cNvPicPr preferRelativeResize="0"/>
          <p:nvPr/>
        </p:nvPicPr>
        <p:blipFill rotWithShape="1">
          <a:blip r:embed="rId3">
            <a:alphaModFix/>
          </a:blip>
          <a:srcRect b="10"/>
          <a:stretch/>
        </p:blipFill>
        <p:spPr>
          <a:xfrm>
            <a:off x="462300" y="327991"/>
            <a:ext cx="1031850" cy="331875"/>
          </a:xfrm>
          <a:prstGeom prst="rect">
            <a:avLst/>
          </a:prstGeom>
          <a:noFill/>
          <a:ln>
            <a:noFill/>
          </a:ln>
        </p:spPr>
      </p:pic>
      <p:sp>
        <p:nvSpPr>
          <p:cNvPr id="55" name="Google Shape;55;p7"/>
          <p:cNvSpPr txBox="1">
            <a:spLocks noGrp="1"/>
          </p:cNvSpPr>
          <p:nvPr>
            <p:ph type="ctrTitle"/>
          </p:nvPr>
        </p:nvSpPr>
        <p:spPr>
          <a:xfrm>
            <a:off x="419250" y="909526"/>
            <a:ext cx="8305500" cy="1581600"/>
          </a:xfrm>
          <a:prstGeom prst="rect">
            <a:avLst/>
          </a:prstGeom>
        </p:spPr>
        <p:txBody>
          <a:bodyPr spcFirstLastPara="1" wrap="square" lIns="0" tIns="0" rIns="0" bIns="0" anchor="ctr" anchorCtr="0">
            <a:normAutofit/>
          </a:bodyPr>
          <a:lstStyle>
            <a:lvl1pPr lvl="0" algn="ctr">
              <a:lnSpc>
                <a:spcPct val="80000"/>
              </a:lnSpc>
              <a:spcBef>
                <a:spcPts val="0"/>
              </a:spcBef>
              <a:spcAft>
                <a:spcPts val="0"/>
              </a:spcAft>
              <a:buClr>
                <a:schemeClr val="lt1"/>
              </a:buClr>
              <a:buSzPts val="4200"/>
              <a:buNone/>
              <a:defRPr sz="4200">
                <a:solidFill>
                  <a:schemeClr val="lt1"/>
                </a:solidFill>
              </a:defRPr>
            </a:lvl1pPr>
            <a:lvl2pPr lvl="1"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lt1"/>
              </a:buClr>
              <a:buSzPts val="5200"/>
              <a:buFont typeface="Proxima Nova Extrabold"/>
              <a:buNone/>
              <a:defRPr sz="5200">
                <a:solidFill>
                  <a:schemeClr val="lt1"/>
                </a:solidFill>
                <a:latin typeface="Proxima Nova Extrabold"/>
                <a:ea typeface="Proxima Nova Extrabold"/>
                <a:cs typeface="Proxima Nova Extrabold"/>
                <a:sym typeface="Proxima Nova Extrabold"/>
              </a:defRPr>
            </a:lvl9pPr>
          </a:lstStyle>
          <a:p>
            <a:endParaRPr/>
          </a:p>
        </p:txBody>
      </p:sp>
      <p:sp>
        <p:nvSpPr>
          <p:cNvPr id="56" name="Google Shape;56;p7"/>
          <p:cNvSpPr>
            <a:spLocks noGrp="1"/>
          </p:cNvSpPr>
          <p:nvPr>
            <p:ph type="pic" idx="2"/>
          </p:nvPr>
        </p:nvSpPr>
        <p:spPr>
          <a:xfrm>
            <a:off x="1919992"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57" name="Google Shape;57;p7"/>
          <p:cNvSpPr>
            <a:spLocks noGrp="1"/>
          </p:cNvSpPr>
          <p:nvPr>
            <p:ph type="pic" idx="3"/>
          </p:nvPr>
        </p:nvSpPr>
        <p:spPr>
          <a:xfrm>
            <a:off x="3311300"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58" name="Google Shape;58;p7"/>
          <p:cNvSpPr>
            <a:spLocks noGrp="1"/>
          </p:cNvSpPr>
          <p:nvPr>
            <p:ph type="pic" idx="4"/>
          </p:nvPr>
        </p:nvSpPr>
        <p:spPr>
          <a:xfrm>
            <a:off x="4702607"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59" name="Google Shape;59;p7"/>
          <p:cNvSpPr>
            <a:spLocks noGrp="1"/>
          </p:cNvSpPr>
          <p:nvPr>
            <p:ph type="pic" idx="5"/>
          </p:nvPr>
        </p:nvSpPr>
        <p:spPr>
          <a:xfrm>
            <a:off x="6093914"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60" name="Google Shape;60;p7"/>
          <p:cNvSpPr>
            <a:spLocks noGrp="1"/>
          </p:cNvSpPr>
          <p:nvPr>
            <p:ph type="pic" idx="6"/>
          </p:nvPr>
        </p:nvSpPr>
        <p:spPr>
          <a:xfrm>
            <a:off x="528685"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61" name="Google Shape;61;p7"/>
          <p:cNvSpPr>
            <a:spLocks noGrp="1"/>
          </p:cNvSpPr>
          <p:nvPr>
            <p:ph type="pic" idx="7"/>
          </p:nvPr>
        </p:nvSpPr>
        <p:spPr>
          <a:xfrm>
            <a:off x="7485222" y="277137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62" name="Google Shape;62;p7"/>
          <p:cNvSpPr txBox="1">
            <a:spLocks noGrp="1"/>
          </p:cNvSpPr>
          <p:nvPr>
            <p:ph type="subTitle" idx="1"/>
          </p:nvPr>
        </p:nvSpPr>
        <p:spPr>
          <a:xfrm>
            <a:off x="921725" y="4696350"/>
            <a:ext cx="7330800" cy="249600"/>
          </a:xfrm>
          <a:prstGeom prst="rect">
            <a:avLst/>
          </a:prstGeom>
        </p:spPr>
        <p:txBody>
          <a:bodyPr spcFirstLastPara="1" wrap="square" lIns="0" tIns="0" rIns="0" bIns="0" anchor="ctr" anchorCtr="0">
            <a:noAutofit/>
          </a:bodyPr>
          <a:lstStyle>
            <a:lvl1pPr lvl="0" algn="ctr">
              <a:lnSpc>
                <a:spcPct val="115000"/>
              </a:lnSpc>
              <a:spcBef>
                <a:spcPts val="0"/>
              </a:spcBef>
              <a:spcAft>
                <a:spcPts val="0"/>
              </a:spcAft>
              <a:buClr>
                <a:schemeClr val="dk1"/>
              </a:buClr>
              <a:buSzPts val="1000"/>
              <a:buNone/>
              <a:defRPr sz="1000"/>
            </a:lvl1pPr>
            <a:lvl2pPr lvl="1" algn="ctr">
              <a:lnSpc>
                <a:spcPct val="115000"/>
              </a:lnSpc>
              <a:spcBef>
                <a:spcPts val="0"/>
              </a:spcBef>
              <a:spcAft>
                <a:spcPts val="0"/>
              </a:spcAft>
              <a:buClr>
                <a:schemeClr val="dk1"/>
              </a:buClr>
              <a:buSzPts val="2200"/>
              <a:buNone/>
              <a:defRPr sz="2200"/>
            </a:lvl2pPr>
            <a:lvl3pPr lvl="2" algn="ctr">
              <a:lnSpc>
                <a:spcPct val="115000"/>
              </a:lnSpc>
              <a:spcBef>
                <a:spcPts val="0"/>
              </a:spcBef>
              <a:spcAft>
                <a:spcPts val="0"/>
              </a:spcAft>
              <a:buClr>
                <a:schemeClr val="dk1"/>
              </a:buClr>
              <a:buSzPts val="2200"/>
              <a:buNone/>
              <a:defRPr sz="2200"/>
            </a:lvl3pPr>
            <a:lvl4pPr lvl="3" algn="ctr">
              <a:lnSpc>
                <a:spcPct val="115000"/>
              </a:lnSpc>
              <a:spcBef>
                <a:spcPts val="0"/>
              </a:spcBef>
              <a:spcAft>
                <a:spcPts val="0"/>
              </a:spcAft>
              <a:buClr>
                <a:schemeClr val="dk1"/>
              </a:buClr>
              <a:buSzPts val="2200"/>
              <a:buNone/>
              <a:defRPr sz="2200"/>
            </a:lvl4pPr>
            <a:lvl5pPr lvl="4" algn="ctr">
              <a:lnSpc>
                <a:spcPct val="115000"/>
              </a:lnSpc>
              <a:spcBef>
                <a:spcPts val="0"/>
              </a:spcBef>
              <a:spcAft>
                <a:spcPts val="0"/>
              </a:spcAft>
              <a:buClr>
                <a:schemeClr val="dk1"/>
              </a:buClr>
              <a:buSzPts val="2200"/>
              <a:buNone/>
              <a:defRPr sz="2200"/>
            </a:lvl5pPr>
            <a:lvl6pPr lvl="5" algn="ctr">
              <a:lnSpc>
                <a:spcPct val="115000"/>
              </a:lnSpc>
              <a:spcBef>
                <a:spcPts val="0"/>
              </a:spcBef>
              <a:spcAft>
                <a:spcPts val="0"/>
              </a:spcAft>
              <a:buClr>
                <a:schemeClr val="dk1"/>
              </a:buClr>
              <a:buSzPts val="2200"/>
              <a:buNone/>
              <a:defRPr sz="2200"/>
            </a:lvl6pPr>
            <a:lvl7pPr lvl="6" algn="ctr">
              <a:lnSpc>
                <a:spcPct val="115000"/>
              </a:lnSpc>
              <a:spcBef>
                <a:spcPts val="0"/>
              </a:spcBef>
              <a:spcAft>
                <a:spcPts val="0"/>
              </a:spcAft>
              <a:buClr>
                <a:schemeClr val="dk1"/>
              </a:buClr>
              <a:buSzPts val="2200"/>
              <a:buNone/>
              <a:defRPr sz="2200"/>
            </a:lvl7pPr>
            <a:lvl8pPr lvl="7" algn="ctr">
              <a:lnSpc>
                <a:spcPct val="115000"/>
              </a:lnSpc>
              <a:spcBef>
                <a:spcPts val="0"/>
              </a:spcBef>
              <a:spcAft>
                <a:spcPts val="0"/>
              </a:spcAft>
              <a:buClr>
                <a:schemeClr val="dk1"/>
              </a:buClr>
              <a:buSzPts val="2200"/>
              <a:buNone/>
              <a:defRPr sz="2200"/>
            </a:lvl8pPr>
            <a:lvl9pPr lvl="8" algn="ctr">
              <a:lnSpc>
                <a:spcPct val="115000"/>
              </a:lnSpc>
              <a:spcBef>
                <a:spcPts val="0"/>
              </a:spcBef>
              <a:spcAft>
                <a:spcPts val="0"/>
              </a:spcAft>
              <a:buClr>
                <a:schemeClr val="dk1"/>
              </a:buClr>
              <a:buSzPts val="2200"/>
              <a:buNone/>
              <a:defRPr sz="2200"/>
            </a:lvl9pPr>
          </a:lstStyle>
          <a:p>
            <a:endParaRPr/>
          </a:p>
        </p:txBody>
      </p:sp>
      <p:sp>
        <p:nvSpPr>
          <p:cNvPr id="63" name="Google Shape;63;p7"/>
          <p:cNvSpPr/>
          <p:nvPr/>
        </p:nvSpPr>
        <p:spPr>
          <a:xfrm>
            <a:off x="8453725" y="4873725"/>
            <a:ext cx="657600" cy="249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64" name="Google Shape;64;p7"/>
          <p:cNvSpPr txBox="1">
            <a:spLocks noGrp="1"/>
          </p:cNvSpPr>
          <p:nvPr>
            <p:ph type="body" idx="8"/>
          </p:nvPr>
        </p:nvSpPr>
        <p:spPr>
          <a:xfrm>
            <a:off x="462225" y="4076025"/>
            <a:ext cx="12630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
        <p:nvSpPr>
          <p:cNvPr id="65" name="Google Shape;65;p7"/>
          <p:cNvSpPr txBox="1">
            <a:spLocks noGrp="1"/>
          </p:cNvSpPr>
          <p:nvPr>
            <p:ph type="body" idx="9"/>
          </p:nvPr>
        </p:nvSpPr>
        <p:spPr>
          <a:xfrm>
            <a:off x="7418775" y="4076025"/>
            <a:ext cx="12630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
        <p:nvSpPr>
          <p:cNvPr id="66" name="Google Shape;66;p7"/>
          <p:cNvSpPr txBox="1">
            <a:spLocks noGrp="1"/>
          </p:cNvSpPr>
          <p:nvPr>
            <p:ph type="body" idx="13"/>
          </p:nvPr>
        </p:nvSpPr>
        <p:spPr>
          <a:xfrm>
            <a:off x="1853535" y="4076025"/>
            <a:ext cx="12630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
        <p:nvSpPr>
          <p:cNvPr id="67" name="Google Shape;67;p7"/>
          <p:cNvSpPr txBox="1">
            <a:spLocks noGrp="1"/>
          </p:cNvSpPr>
          <p:nvPr>
            <p:ph type="body" idx="14"/>
          </p:nvPr>
        </p:nvSpPr>
        <p:spPr>
          <a:xfrm>
            <a:off x="3244845" y="4076025"/>
            <a:ext cx="12630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
        <p:nvSpPr>
          <p:cNvPr id="68" name="Google Shape;68;p7"/>
          <p:cNvSpPr txBox="1">
            <a:spLocks noGrp="1"/>
          </p:cNvSpPr>
          <p:nvPr>
            <p:ph type="body" idx="15"/>
          </p:nvPr>
        </p:nvSpPr>
        <p:spPr>
          <a:xfrm>
            <a:off x="4636155" y="4076025"/>
            <a:ext cx="12630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
        <p:nvSpPr>
          <p:cNvPr id="69" name="Google Shape;69;p7"/>
          <p:cNvSpPr txBox="1">
            <a:spLocks noGrp="1"/>
          </p:cNvSpPr>
          <p:nvPr>
            <p:ph type="body" idx="16"/>
          </p:nvPr>
        </p:nvSpPr>
        <p:spPr>
          <a:xfrm>
            <a:off x="6027465" y="4076025"/>
            <a:ext cx="1263000" cy="797700"/>
          </a:xfrm>
          <a:prstGeom prst="rect">
            <a:avLst/>
          </a:prstGeom>
        </p:spPr>
        <p:txBody>
          <a:bodyPr spcFirstLastPara="1" wrap="square" lIns="0" tIns="0" rIns="0" bIns="0" anchor="t" anchorCtr="0">
            <a:noAutofit/>
          </a:bodyPr>
          <a:lstStyle>
            <a:lvl1pPr marL="457200" lvl="0" indent="-292100">
              <a:spcBef>
                <a:spcPts val="0"/>
              </a:spcBef>
              <a:spcAft>
                <a:spcPts val="0"/>
              </a:spcAft>
              <a:buClr>
                <a:schemeClr val="dk2"/>
              </a:buClr>
              <a:buSzPts val="1000"/>
              <a:buFont typeface="Proxima Nova Extrabold"/>
              <a:buChar char="▪"/>
              <a:defRPr sz="1000">
                <a:solidFill>
                  <a:schemeClr val="dk2"/>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dk2"/>
              </a:buClr>
              <a:buSzPts val="1000"/>
              <a:buChar char="▫"/>
              <a:defRPr sz="1000">
                <a:solidFill>
                  <a:schemeClr val="dk2"/>
                </a:solidFill>
              </a:defRPr>
            </a:lvl2pPr>
            <a:lvl3pPr marL="1371600" lvl="2" indent="-279400">
              <a:spcBef>
                <a:spcPts val="1000"/>
              </a:spcBef>
              <a:spcAft>
                <a:spcPts val="0"/>
              </a:spcAft>
              <a:buClr>
                <a:schemeClr val="dk2"/>
              </a:buClr>
              <a:buSzPts val="800"/>
              <a:buChar char="–"/>
              <a:defRPr>
                <a:solidFill>
                  <a:schemeClr val="dk2"/>
                </a:solidFill>
              </a:defRPr>
            </a:lvl3pPr>
            <a:lvl4pPr marL="1828800" lvl="3" indent="-292100">
              <a:spcBef>
                <a:spcPts val="1000"/>
              </a:spcBef>
              <a:spcAft>
                <a:spcPts val="0"/>
              </a:spcAft>
              <a:buClr>
                <a:schemeClr val="dk2"/>
              </a:buClr>
              <a:buSzPts val="1000"/>
              <a:buChar char="▪"/>
              <a:defRPr sz="1000">
                <a:solidFill>
                  <a:schemeClr val="dk2"/>
                </a:solidFill>
              </a:defRPr>
            </a:lvl4pPr>
            <a:lvl5pPr marL="2286000" lvl="4" indent="-292100">
              <a:spcBef>
                <a:spcPts val="1000"/>
              </a:spcBef>
              <a:spcAft>
                <a:spcPts val="0"/>
              </a:spcAft>
              <a:buClr>
                <a:schemeClr val="dk2"/>
              </a:buClr>
              <a:buSzPts val="1000"/>
              <a:buChar char="▫"/>
              <a:defRPr sz="1000">
                <a:solidFill>
                  <a:schemeClr val="dk2"/>
                </a:solidFill>
              </a:defRPr>
            </a:lvl5pPr>
            <a:lvl6pPr marL="2743200" lvl="5" indent="-292100">
              <a:spcBef>
                <a:spcPts val="1000"/>
              </a:spcBef>
              <a:spcAft>
                <a:spcPts val="0"/>
              </a:spcAft>
              <a:buClr>
                <a:schemeClr val="dk2"/>
              </a:buClr>
              <a:buSzPts val="1000"/>
              <a:buChar char="–"/>
              <a:defRPr sz="1000">
                <a:solidFill>
                  <a:schemeClr val="dk2"/>
                </a:solidFill>
              </a:defRPr>
            </a:lvl6pPr>
            <a:lvl7pPr marL="3200400" lvl="6" indent="-292100">
              <a:spcBef>
                <a:spcPts val="1000"/>
              </a:spcBef>
              <a:spcAft>
                <a:spcPts val="0"/>
              </a:spcAft>
              <a:buClr>
                <a:schemeClr val="dk2"/>
              </a:buClr>
              <a:buSzPts val="1000"/>
              <a:buChar char="▪"/>
              <a:defRPr sz="1000">
                <a:solidFill>
                  <a:schemeClr val="dk2"/>
                </a:solidFill>
              </a:defRPr>
            </a:lvl7pPr>
            <a:lvl8pPr marL="3657600" lvl="7" indent="-292100">
              <a:spcBef>
                <a:spcPts val="1000"/>
              </a:spcBef>
              <a:spcAft>
                <a:spcPts val="0"/>
              </a:spcAft>
              <a:buClr>
                <a:schemeClr val="dk2"/>
              </a:buClr>
              <a:buSzPts val="1000"/>
              <a:buChar char="–"/>
              <a:defRPr sz="1000">
                <a:solidFill>
                  <a:schemeClr val="dk2"/>
                </a:solidFill>
              </a:defRPr>
            </a:lvl8pPr>
            <a:lvl9pPr marL="4114800" lvl="8" indent="-292100">
              <a:spcBef>
                <a:spcPts val="1000"/>
              </a:spcBef>
              <a:spcAft>
                <a:spcPts val="1000"/>
              </a:spcAft>
              <a:buClr>
                <a:schemeClr val="dk2"/>
              </a:buClr>
              <a:buSzPts val="1000"/>
              <a:buChar char="▪"/>
              <a:defRPr sz="1000">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Speakers Odd # B">
  <p:cSld name="TITLE_1_1_2">
    <p:spTree>
      <p:nvGrpSpPr>
        <p:cNvPr id="1" name="Shape 70"/>
        <p:cNvGrpSpPr/>
        <p:nvPr/>
      </p:nvGrpSpPr>
      <p:grpSpPr>
        <a:xfrm>
          <a:off x="0" y="0"/>
          <a:ext cx="0" cy="0"/>
          <a:chOff x="0" y="0"/>
          <a:chExt cx="0" cy="0"/>
        </a:xfrm>
      </p:grpSpPr>
      <p:pic>
        <p:nvPicPr>
          <p:cNvPr id="71" name="Google Shape;71;p8"/>
          <p:cNvPicPr preferRelativeResize="0"/>
          <p:nvPr/>
        </p:nvPicPr>
        <p:blipFill rotWithShape="1">
          <a:blip r:embed="rId2">
            <a:alphaModFix/>
          </a:blip>
          <a:srcRect l="-3" r="64592"/>
          <a:stretch/>
        </p:blipFill>
        <p:spPr>
          <a:xfrm rot="10800000">
            <a:off x="5906100" y="0"/>
            <a:ext cx="3237898" cy="5143476"/>
          </a:xfrm>
          <a:prstGeom prst="rect">
            <a:avLst/>
          </a:prstGeom>
          <a:noFill/>
          <a:ln>
            <a:noFill/>
          </a:ln>
        </p:spPr>
      </p:pic>
      <p:sp>
        <p:nvSpPr>
          <p:cNvPr id="72" name="Google Shape;72;p8"/>
          <p:cNvSpPr txBox="1">
            <a:spLocks noGrp="1"/>
          </p:cNvSpPr>
          <p:nvPr>
            <p:ph type="ctrTitle"/>
          </p:nvPr>
        </p:nvSpPr>
        <p:spPr>
          <a:xfrm>
            <a:off x="462300" y="1226813"/>
            <a:ext cx="4548600" cy="1774500"/>
          </a:xfrm>
          <a:prstGeom prst="rect">
            <a:avLst/>
          </a:prstGeom>
        </p:spPr>
        <p:txBody>
          <a:bodyPr spcFirstLastPara="1" wrap="square" lIns="0" tIns="0" rIns="0" bIns="0" anchor="b" anchorCtr="0">
            <a:normAutofit/>
          </a:bodyPr>
          <a:lstStyle>
            <a:lvl1pPr lvl="0">
              <a:lnSpc>
                <a:spcPct val="80000"/>
              </a:lnSpc>
              <a:spcBef>
                <a:spcPts val="0"/>
              </a:spcBef>
              <a:spcAft>
                <a:spcPts val="0"/>
              </a:spcAft>
              <a:buSzPts val="4200"/>
              <a:buNone/>
              <a:defRPr sz="4200"/>
            </a:lvl1pPr>
            <a:lvl2pPr lvl="1"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9pPr>
          </a:lstStyle>
          <a:p>
            <a:endParaRPr/>
          </a:p>
        </p:txBody>
      </p:sp>
      <p:sp>
        <p:nvSpPr>
          <p:cNvPr id="73" name="Google Shape;73;p8"/>
          <p:cNvSpPr txBox="1">
            <a:spLocks noGrp="1"/>
          </p:cNvSpPr>
          <p:nvPr>
            <p:ph type="subTitle" idx="1"/>
          </p:nvPr>
        </p:nvSpPr>
        <p:spPr>
          <a:xfrm>
            <a:off x="462300" y="3283525"/>
            <a:ext cx="4548600" cy="728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600"/>
              <a:buNone/>
              <a:defRPr sz="1600"/>
            </a:lvl1pPr>
            <a:lvl2pPr lvl="1">
              <a:lnSpc>
                <a:spcPct val="100000"/>
              </a:lnSpc>
              <a:spcBef>
                <a:spcPts val="0"/>
              </a:spcBef>
              <a:spcAft>
                <a:spcPts val="0"/>
              </a:spcAft>
              <a:buClr>
                <a:schemeClr val="dk1"/>
              </a:buClr>
              <a:buSzPts val="2200"/>
              <a:buNone/>
              <a:defRPr sz="2200"/>
            </a:lvl2pPr>
            <a:lvl3pPr lvl="2">
              <a:lnSpc>
                <a:spcPct val="100000"/>
              </a:lnSpc>
              <a:spcBef>
                <a:spcPts val="0"/>
              </a:spcBef>
              <a:spcAft>
                <a:spcPts val="0"/>
              </a:spcAft>
              <a:buClr>
                <a:schemeClr val="dk1"/>
              </a:buClr>
              <a:buSzPts val="2200"/>
              <a:buNone/>
              <a:defRPr sz="2200"/>
            </a:lvl3pPr>
            <a:lvl4pPr lvl="3">
              <a:lnSpc>
                <a:spcPct val="100000"/>
              </a:lnSpc>
              <a:spcBef>
                <a:spcPts val="0"/>
              </a:spcBef>
              <a:spcAft>
                <a:spcPts val="0"/>
              </a:spcAft>
              <a:buClr>
                <a:schemeClr val="dk1"/>
              </a:buClr>
              <a:buSzPts val="2200"/>
              <a:buNone/>
              <a:defRPr sz="2200"/>
            </a:lvl4pPr>
            <a:lvl5pPr lvl="4">
              <a:lnSpc>
                <a:spcPct val="100000"/>
              </a:lnSpc>
              <a:spcBef>
                <a:spcPts val="0"/>
              </a:spcBef>
              <a:spcAft>
                <a:spcPts val="0"/>
              </a:spcAft>
              <a:buClr>
                <a:schemeClr val="dk1"/>
              </a:buClr>
              <a:buSzPts val="2200"/>
              <a:buNone/>
              <a:defRPr sz="2200"/>
            </a:lvl5pPr>
            <a:lvl6pPr lvl="5">
              <a:lnSpc>
                <a:spcPct val="100000"/>
              </a:lnSpc>
              <a:spcBef>
                <a:spcPts val="0"/>
              </a:spcBef>
              <a:spcAft>
                <a:spcPts val="0"/>
              </a:spcAft>
              <a:buClr>
                <a:schemeClr val="dk1"/>
              </a:buClr>
              <a:buSzPts val="2200"/>
              <a:buNone/>
              <a:defRPr sz="2200"/>
            </a:lvl6pPr>
            <a:lvl7pPr lvl="6">
              <a:lnSpc>
                <a:spcPct val="100000"/>
              </a:lnSpc>
              <a:spcBef>
                <a:spcPts val="0"/>
              </a:spcBef>
              <a:spcAft>
                <a:spcPts val="0"/>
              </a:spcAft>
              <a:buClr>
                <a:schemeClr val="dk1"/>
              </a:buClr>
              <a:buSzPts val="2200"/>
              <a:buNone/>
              <a:defRPr sz="2200"/>
            </a:lvl7pPr>
            <a:lvl8pPr lvl="7">
              <a:lnSpc>
                <a:spcPct val="100000"/>
              </a:lnSpc>
              <a:spcBef>
                <a:spcPts val="0"/>
              </a:spcBef>
              <a:spcAft>
                <a:spcPts val="0"/>
              </a:spcAft>
              <a:buClr>
                <a:schemeClr val="dk1"/>
              </a:buClr>
              <a:buSzPts val="2200"/>
              <a:buNone/>
              <a:defRPr sz="2200"/>
            </a:lvl8pPr>
            <a:lvl9pPr lvl="8">
              <a:lnSpc>
                <a:spcPct val="100000"/>
              </a:lnSpc>
              <a:spcBef>
                <a:spcPts val="0"/>
              </a:spcBef>
              <a:spcAft>
                <a:spcPts val="0"/>
              </a:spcAft>
              <a:buClr>
                <a:schemeClr val="dk1"/>
              </a:buClr>
              <a:buSzPts val="2200"/>
              <a:buNone/>
              <a:defRPr sz="2200"/>
            </a:lvl9pPr>
          </a:lstStyle>
          <a:p>
            <a:endParaRPr/>
          </a:p>
        </p:txBody>
      </p:sp>
      <p:sp>
        <p:nvSpPr>
          <p:cNvPr id="74" name="Google Shape;74;p8"/>
          <p:cNvSpPr txBox="1">
            <a:spLocks noGrp="1"/>
          </p:cNvSpPr>
          <p:nvPr>
            <p:ph type="subTitle" idx="2"/>
          </p:nvPr>
        </p:nvSpPr>
        <p:spPr>
          <a:xfrm>
            <a:off x="462300" y="4217574"/>
            <a:ext cx="3038700" cy="728400"/>
          </a:xfrm>
          <a:prstGeom prst="rect">
            <a:avLst/>
          </a:prstGeom>
        </p:spPr>
        <p:txBody>
          <a:bodyPr spcFirstLastPara="1" wrap="square" lIns="0" tIns="0" rIns="0" bIns="0" anchor="ctr" anchorCtr="0">
            <a:noAutofit/>
          </a:bodyPr>
          <a:lstStyle>
            <a:lvl1pPr lvl="0">
              <a:lnSpc>
                <a:spcPct val="115000"/>
              </a:lnSpc>
              <a:spcBef>
                <a:spcPts val="0"/>
              </a:spcBef>
              <a:spcAft>
                <a:spcPts val="0"/>
              </a:spcAft>
              <a:buClr>
                <a:schemeClr val="dk1"/>
              </a:buClr>
              <a:buSzPts val="1000"/>
              <a:buNone/>
              <a:defRPr sz="1000"/>
            </a:lvl1pPr>
            <a:lvl2pPr lvl="1">
              <a:lnSpc>
                <a:spcPct val="115000"/>
              </a:lnSpc>
              <a:spcBef>
                <a:spcPts val="0"/>
              </a:spcBef>
              <a:spcAft>
                <a:spcPts val="0"/>
              </a:spcAft>
              <a:buClr>
                <a:schemeClr val="dk1"/>
              </a:buClr>
              <a:buSzPts val="2200"/>
              <a:buNone/>
              <a:defRPr sz="2200"/>
            </a:lvl2pPr>
            <a:lvl3pPr lvl="2">
              <a:lnSpc>
                <a:spcPct val="115000"/>
              </a:lnSpc>
              <a:spcBef>
                <a:spcPts val="0"/>
              </a:spcBef>
              <a:spcAft>
                <a:spcPts val="0"/>
              </a:spcAft>
              <a:buClr>
                <a:schemeClr val="dk1"/>
              </a:buClr>
              <a:buSzPts val="2200"/>
              <a:buNone/>
              <a:defRPr sz="2200"/>
            </a:lvl3pPr>
            <a:lvl4pPr lvl="3">
              <a:lnSpc>
                <a:spcPct val="115000"/>
              </a:lnSpc>
              <a:spcBef>
                <a:spcPts val="0"/>
              </a:spcBef>
              <a:spcAft>
                <a:spcPts val="0"/>
              </a:spcAft>
              <a:buClr>
                <a:schemeClr val="dk1"/>
              </a:buClr>
              <a:buSzPts val="2200"/>
              <a:buNone/>
              <a:defRPr sz="2200"/>
            </a:lvl4pPr>
            <a:lvl5pPr lvl="4">
              <a:lnSpc>
                <a:spcPct val="115000"/>
              </a:lnSpc>
              <a:spcBef>
                <a:spcPts val="0"/>
              </a:spcBef>
              <a:spcAft>
                <a:spcPts val="0"/>
              </a:spcAft>
              <a:buClr>
                <a:schemeClr val="dk1"/>
              </a:buClr>
              <a:buSzPts val="2200"/>
              <a:buNone/>
              <a:defRPr sz="2200"/>
            </a:lvl5pPr>
            <a:lvl6pPr lvl="5">
              <a:lnSpc>
                <a:spcPct val="115000"/>
              </a:lnSpc>
              <a:spcBef>
                <a:spcPts val="0"/>
              </a:spcBef>
              <a:spcAft>
                <a:spcPts val="0"/>
              </a:spcAft>
              <a:buClr>
                <a:schemeClr val="dk1"/>
              </a:buClr>
              <a:buSzPts val="2200"/>
              <a:buNone/>
              <a:defRPr sz="2200"/>
            </a:lvl6pPr>
            <a:lvl7pPr lvl="6">
              <a:lnSpc>
                <a:spcPct val="115000"/>
              </a:lnSpc>
              <a:spcBef>
                <a:spcPts val="0"/>
              </a:spcBef>
              <a:spcAft>
                <a:spcPts val="0"/>
              </a:spcAft>
              <a:buClr>
                <a:schemeClr val="dk1"/>
              </a:buClr>
              <a:buSzPts val="2200"/>
              <a:buNone/>
              <a:defRPr sz="2200"/>
            </a:lvl7pPr>
            <a:lvl8pPr lvl="7">
              <a:lnSpc>
                <a:spcPct val="115000"/>
              </a:lnSpc>
              <a:spcBef>
                <a:spcPts val="0"/>
              </a:spcBef>
              <a:spcAft>
                <a:spcPts val="0"/>
              </a:spcAft>
              <a:buClr>
                <a:schemeClr val="dk1"/>
              </a:buClr>
              <a:buSzPts val="2200"/>
              <a:buNone/>
              <a:defRPr sz="2200"/>
            </a:lvl8pPr>
            <a:lvl9pPr lvl="8">
              <a:lnSpc>
                <a:spcPct val="115000"/>
              </a:lnSpc>
              <a:spcBef>
                <a:spcPts val="0"/>
              </a:spcBef>
              <a:spcAft>
                <a:spcPts val="0"/>
              </a:spcAft>
              <a:buClr>
                <a:schemeClr val="dk1"/>
              </a:buClr>
              <a:buSzPts val="2200"/>
              <a:buNone/>
              <a:defRPr sz="2200"/>
            </a:lvl9pPr>
          </a:lstStyle>
          <a:p>
            <a:endParaRPr/>
          </a:p>
        </p:txBody>
      </p:sp>
      <p:pic>
        <p:nvPicPr>
          <p:cNvPr id="75" name="Google Shape;75;p8"/>
          <p:cNvPicPr preferRelativeResize="0"/>
          <p:nvPr/>
        </p:nvPicPr>
        <p:blipFill>
          <a:blip r:embed="rId3">
            <a:alphaModFix/>
          </a:blip>
          <a:stretch>
            <a:fillRect/>
          </a:stretch>
        </p:blipFill>
        <p:spPr>
          <a:xfrm>
            <a:off x="462300" y="407755"/>
            <a:ext cx="1031850" cy="331875"/>
          </a:xfrm>
          <a:prstGeom prst="rect">
            <a:avLst/>
          </a:prstGeom>
          <a:noFill/>
          <a:ln>
            <a:noFill/>
          </a:ln>
        </p:spPr>
      </p:pic>
      <p:sp>
        <p:nvSpPr>
          <p:cNvPr id="76" name="Google Shape;76;p8"/>
          <p:cNvSpPr>
            <a:spLocks noGrp="1"/>
          </p:cNvSpPr>
          <p:nvPr>
            <p:ph type="pic" idx="3"/>
          </p:nvPr>
        </p:nvSpPr>
        <p:spPr>
          <a:xfrm>
            <a:off x="5336136" y="407750"/>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77" name="Google Shape;77;p8"/>
          <p:cNvSpPr>
            <a:spLocks noGrp="1"/>
          </p:cNvSpPr>
          <p:nvPr>
            <p:ph type="pic" idx="4"/>
          </p:nvPr>
        </p:nvSpPr>
        <p:spPr>
          <a:xfrm>
            <a:off x="5336131" y="212032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78" name="Google Shape;78;p8"/>
          <p:cNvSpPr>
            <a:spLocks noGrp="1"/>
          </p:cNvSpPr>
          <p:nvPr>
            <p:ph type="pic" idx="5"/>
          </p:nvPr>
        </p:nvSpPr>
        <p:spPr>
          <a:xfrm>
            <a:off x="5336127" y="3743625"/>
            <a:ext cx="1130100" cy="11301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79" name="Google Shape;79;p8"/>
          <p:cNvSpPr txBox="1">
            <a:spLocks noGrp="1"/>
          </p:cNvSpPr>
          <p:nvPr>
            <p:ph type="body" idx="6"/>
          </p:nvPr>
        </p:nvSpPr>
        <p:spPr>
          <a:xfrm>
            <a:off x="6710556" y="573950"/>
            <a:ext cx="2031000" cy="797700"/>
          </a:xfrm>
          <a:prstGeom prst="rect">
            <a:avLst/>
          </a:prstGeom>
        </p:spPr>
        <p:txBody>
          <a:bodyPr spcFirstLastPara="1" wrap="square" lIns="0" tIns="0" rIns="0" bIns="0" anchor="ctr" anchorCtr="0">
            <a:noAutofit/>
          </a:bodyPr>
          <a:lstStyle>
            <a:lvl1pPr marL="457200" lvl="0" indent="-292100">
              <a:spcBef>
                <a:spcPts val="0"/>
              </a:spcBef>
              <a:spcAft>
                <a:spcPts val="0"/>
              </a:spcAft>
              <a:buClr>
                <a:schemeClr val="lt1"/>
              </a:buClr>
              <a:buSzPts val="1000"/>
              <a:buFont typeface="Proxima Nova Extrabold"/>
              <a:buChar char="▪"/>
              <a:defRPr sz="1000">
                <a:solidFill>
                  <a:schemeClr val="lt1"/>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lt1"/>
              </a:buClr>
              <a:buSzPts val="1000"/>
              <a:buChar char="▫"/>
              <a:defRPr sz="1000">
                <a:solidFill>
                  <a:schemeClr val="lt1"/>
                </a:solidFill>
              </a:defRPr>
            </a:lvl2pPr>
            <a:lvl3pPr marL="1371600" lvl="2" indent="-279400">
              <a:spcBef>
                <a:spcPts val="1000"/>
              </a:spcBef>
              <a:spcAft>
                <a:spcPts val="0"/>
              </a:spcAft>
              <a:buClr>
                <a:schemeClr val="lt1"/>
              </a:buClr>
              <a:buSzPts val="800"/>
              <a:buChar char="–"/>
              <a:defRPr>
                <a:solidFill>
                  <a:schemeClr val="lt1"/>
                </a:solidFill>
              </a:defRPr>
            </a:lvl3pPr>
            <a:lvl4pPr marL="1828800" lvl="3" indent="-292100">
              <a:spcBef>
                <a:spcPts val="1000"/>
              </a:spcBef>
              <a:spcAft>
                <a:spcPts val="0"/>
              </a:spcAft>
              <a:buClr>
                <a:schemeClr val="lt1"/>
              </a:buClr>
              <a:buSzPts val="1000"/>
              <a:buChar char="▪"/>
              <a:defRPr sz="1000">
                <a:solidFill>
                  <a:schemeClr val="lt1"/>
                </a:solidFill>
              </a:defRPr>
            </a:lvl4pPr>
            <a:lvl5pPr marL="2286000" lvl="4" indent="-292100">
              <a:spcBef>
                <a:spcPts val="1000"/>
              </a:spcBef>
              <a:spcAft>
                <a:spcPts val="0"/>
              </a:spcAft>
              <a:buClr>
                <a:schemeClr val="lt1"/>
              </a:buClr>
              <a:buSzPts val="1000"/>
              <a:buChar char="▫"/>
              <a:defRPr sz="1000">
                <a:solidFill>
                  <a:schemeClr val="lt1"/>
                </a:solidFill>
              </a:defRPr>
            </a:lvl5pPr>
            <a:lvl6pPr marL="2743200" lvl="5" indent="-292100">
              <a:spcBef>
                <a:spcPts val="1000"/>
              </a:spcBef>
              <a:spcAft>
                <a:spcPts val="0"/>
              </a:spcAft>
              <a:buClr>
                <a:schemeClr val="lt1"/>
              </a:buClr>
              <a:buSzPts val="1000"/>
              <a:buChar char="–"/>
              <a:defRPr sz="1000">
                <a:solidFill>
                  <a:schemeClr val="lt1"/>
                </a:solidFill>
              </a:defRPr>
            </a:lvl6pPr>
            <a:lvl7pPr marL="3200400" lvl="6" indent="-292100">
              <a:spcBef>
                <a:spcPts val="1000"/>
              </a:spcBef>
              <a:spcAft>
                <a:spcPts val="0"/>
              </a:spcAft>
              <a:buClr>
                <a:schemeClr val="lt1"/>
              </a:buClr>
              <a:buSzPts val="1000"/>
              <a:buChar char="▪"/>
              <a:defRPr sz="1000">
                <a:solidFill>
                  <a:schemeClr val="lt1"/>
                </a:solidFill>
              </a:defRPr>
            </a:lvl7pPr>
            <a:lvl8pPr marL="3657600" lvl="7" indent="-292100">
              <a:spcBef>
                <a:spcPts val="1000"/>
              </a:spcBef>
              <a:spcAft>
                <a:spcPts val="0"/>
              </a:spcAft>
              <a:buClr>
                <a:schemeClr val="lt1"/>
              </a:buClr>
              <a:buSzPts val="1000"/>
              <a:buChar char="–"/>
              <a:defRPr sz="1000">
                <a:solidFill>
                  <a:schemeClr val="lt1"/>
                </a:solidFill>
              </a:defRPr>
            </a:lvl8pPr>
            <a:lvl9pPr marL="4114800" lvl="8" indent="-292100">
              <a:spcBef>
                <a:spcPts val="1000"/>
              </a:spcBef>
              <a:spcAft>
                <a:spcPts val="1000"/>
              </a:spcAft>
              <a:buClr>
                <a:schemeClr val="lt1"/>
              </a:buClr>
              <a:buSzPts val="1000"/>
              <a:buChar char="▪"/>
              <a:defRPr sz="1000">
                <a:solidFill>
                  <a:schemeClr val="lt1"/>
                </a:solidFill>
              </a:defRPr>
            </a:lvl9pPr>
          </a:lstStyle>
          <a:p>
            <a:endParaRPr/>
          </a:p>
        </p:txBody>
      </p:sp>
      <p:sp>
        <p:nvSpPr>
          <p:cNvPr id="80" name="Google Shape;80;p8"/>
          <p:cNvSpPr txBox="1">
            <a:spLocks noGrp="1"/>
          </p:cNvSpPr>
          <p:nvPr>
            <p:ph type="body" idx="7"/>
          </p:nvPr>
        </p:nvSpPr>
        <p:spPr>
          <a:xfrm>
            <a:off x="6710556" y="2241888"/>
            <a:ext cx="2031000" cy="797700"/>
          </a:xfrm>
          <a:prstGeom prst="rect">
            <a:avLst/>
          </a:prstGeom>
        </p:spPr>
        <p:txBody>
          <a:bodyPr spcFirstLastPara="1" wrap="square" lIns="0" tIns="0" rIns="0" bIns="0" anchor="ctr" anchorCtr="0">
            <a:noAutofit/>
          </a:bodyPr>
          <a:lstStyle>
            <a:lvl1pPr marL="457200" lvl="0" indent="-292100">
              <a:spcBef>
                <a:spcPts val="0"/>
              </a:spcBef>
              <a:spcAft>
                <a:spcPts val="0"/>
              </a:spcAft>
              <a:buClr>
                <a:schemeClr val="lt1"/>
              </a:buClr>
              <a:buSzPts val="1000"/>
              <a:buFont typeface="Proxima Nova Extrabold"/>
              <a:buChar char="▪"/>
              <a:defRPr sz="1000">
                <a:solidFill>
                  <a:schemeClr val="lt1"/>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lt1"/>
              </a:buClr>
              <a:buSzPts val="1000"/>
              <a:buChar char="▫"/>
              <a:defRPr sz="1000">
                <a:solidFill>
                  <a:schemeClr val="lt1"/>
                </a:solidFill>
              </a:defRPr>
            </a:lvl2pPr>
            <a:lvl3pPr marL="1371600" lvl="2" indent="-279400">
              <a:spcBef>
                <a:spcPts val="1000"/>
              </a:spcBef>
              <a:spcAft>
                <a:spcPts val="0"/>
              </a:spcAft>
              <a:buClr>
                <a:schemeClr val="lt1"/>
              </a:buClr>
              <a:buSzPts val="800"/>
              <a:buChar char="–"/>
              <a:defRPr>
                <a:solidFill>
                  <a:schemeClr val="lt1"/>
                </a:solidFill>
              </a:defRPr>
            </a:lvl3pPr>
            <a:lvl4pPr marL="1828800" lvl="3" indent="-292100">
              <a:spcBef>
                <a:spcPts val="1000"/>
              </a:spcBef>
              <a:spcAft>
                <a:spcPts val="0"/>
              </a:spcAft>
              <a:buClr>
                <a:schemeClr val="lt1"/>
              </a:buClr>
              <a:buSzPts val="1000"/>
              <a:buChar char="▪"/>
              <a:defRPr sz="1000">
                <a:solidFill>
                  <a:schemeClr val="lt1"/>
                </a:solidFill>
              </a:defRPr>
            </a:lvl4pPr>
            <a:lvl5pPr marL="2286000" lvl="4" indent="-292100">
              <a:spcBef>
                <a:spcPts val="1000"/>
              </a:spcBef>
              <a:spcAft>
                <a:spcPts val="0"/>
              </a:spcAft>
              <a:buClr>
                <a:schemeClr val="lt1"/>
              </a:buClr>
              <a:buSzPts val="1000"/>
              <a:buChar char="▫"/>
              <a:defRPr sz="1000">
                <a:solidFill>
                  <a:schemeClr val="lt1"/>
                </a:solidFill>
              </a:defRPr>
            </a:lvl5pPr>
            <a:lvl6pPr marL="2743200" lvl="5" indent="-292100">
              <a:spcBef>
                <a:spcPts val="1000"/>
              </a:spcBef>
              <a:spcAft>
                <a:spcPts val="0"/>
              </a:spcAft>
              <a:buClr>
                <a:schemeClr val="lt1"/>
              </a:buClr>
              <a:buSzPts val="1000"/>
              <a:buChar char="–"/>
              <a:defRPr sz="1000">
                <a:solidFill>
                  <a:schemeClr val="lt1"/>
                </a:solidFill>
              </a:defRPr>
            </a:lvl6pPr>
            <a:lvl7pPr marL="3200400" lvl="6" indent="-292100">
              <a:spcBef>
                <a:spcPts val="1000"/>
              </a:spcBef>
              <a:spcAft>
                <a:spcPts val="0"/>
              </a:spcAft>
              <a:buClr>
                <a:schemeClr val="lt1"/>
              </a:buClr>
              <a:buSzPts val="1000"/>
              <a:buChar char="▪"/>
              <a:defRPr sz="1000">
                <a:solidFill>
                  <a:schemeClr val="lt1"/>
                </a:solidFill>
              </a:defRPr>
            </a:lvl7pPr>
            <a:lvl8pPr marL="3657600" lvl="7" indent="-292100">
              <a:spcBef>
                <a:spcPts val="1000"/>
              </a:spcBef>
              <a:spcAft>
                <a:spcPts val="0"/>
              </a:spcAft>
              <a:buClr>
                <a:schemeClr val="lt1"/>
              </a:buClr>
              <a:buSzPts val="1000"/>
              <a:buChar char="–"/>
              <a:defRPr sz="1000">
                <a:solidFill>
                  <a:schemeClr val="lt1"/>
                </a:solidFill>
              </a:defRPr>
            </a:lvl8pPr>
            <a:lvl9pPr marL="4114800" lvl="8" indent="-292100">
              <a:spcBef>
                <a:spcPts val="1000"/>
              </a:spcBef>
              <a:spcAft>
                <a:spcPts val="1000"/>
              </a:spcAft>
              <a:buClr>
                <a:schemeClr val="lt1"/>
              </a:buClr>
              <a:buSzPts val="1000"/>
              <a:buChar char="▪"/>
              <a:defRPr sz="1000">
                <a:solidFill>
                  <a:schemeClr val="lt1"/>
                </a:solidFill>
              </a:defRPr>
            </a:lvl9pPr>
          </a:lstStyle>
          <a:p>
            <a:endParaRPr/>
          </a:p>
        </p:txBody>
      </p:sp>
      <p:sp>
        <p:nvSpPr>
          <p:cNvPr id="81" name="Google Shape;81;p8"/>
          <p:cNvSpPr txBox="1">
            <a:spLocks noGrp="1"/>
          </p:cNvSpPr>
          <p:nvPr>
            <p:ph type="body" idx="8"/>
          </p:nvPr>
        </p:nvSpPr>
        <p:spPr>
          <a:xfrm>
            <a:off x="6710556" y="3909825"/>
            <a:ext cx="2031000" cy="797700"/>
          </a:xfrm>
          <a:prstGeom prst="rect">
            <a:avLst/>
          </a:prstGeom>
        </p:spPr>
        <p:txBody>
          <a:bodyPr spcFirstLastPara="1" wrap="square" lIns="0" tIns="0" rIns="0" bIns="0" anchor="ctr" anchorCtr="0">
            <a:noAutofit/>
          </a:bodyPr>
          <a:lstStyle>
            <a:lvl1pPr marL="457200" lvl="0" indent="-292100">
              <a:spcBef>
                <a:spcPts val="0"/>
              </a:spcBef>
              <a:spcAft>
                <a:spcPts val="0"/>
              </a:spcAft>
              <a:buClr>
                <a:schemeClr val="lt1"/>
              </a:buClr>
              <a:buSzPts val="1000"/>
              <a:buFont typeface="Proxima Nova Extrabold"/>
              <a:buChar char="▪"/>
              <a:defRPr sz="1000">
                <a:solidFill>
                  <a:schemeClr val="lt1"/>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lt1"/>
              </a:buClr>
              <a:buSzPts val="1000"/>
              <a:buChar char="▫"/>
              <a:defRPr sz="1000">
                <a:solidFill>
                  <a:schemeClr val="lt1"/>
                </a:solidFill>
              </a:defRPr>
            </a:lvl2pPr>
            <a:lvl3pPr marL="1371600" lvl="2" indent="-279400">
              <a:spcBef>
                <a:spcPts val="1000"/>
              </a:spcBef>
              <a:spcAft>
                <a:spcPts val="0"/>
              </a:spcAft>
              <a:buClr>
                <a:schemeClr val="lt1"/>
              </a:buClr>
              <a:buSzPts val="800"/>
              <a:buChar char="–"/>
              <a:defRPr>
                <a:solidFill>
                  <a:schemeClr val="lt1"/>
                </a:solidFill>
              </a:defRPr>
            </a:lvl3pPr>
            <a:lvl4pPr marL="1828800" lvl="3" indent="-292100">
              <a:spcBef>
                <a:spcPts val="1000"/>
              </a:spcBef>
              <a:spcAft>
                <a:spcPts val="0"/>
              </a:spcAft>
              <a:buClr>
                <a:schemeClr val="lt1"/>
              </a:buClr>
              <a:buSzPts val="1000"/>
              <a:buChar char="▪"/>
              <a:defRPr sz="1000">
                <a:solidFill>
                  <a:schemeClr val="lt1"/>
                </a:solidFill>
              </a:defRPr>
            </a:lvl4pPr>
            <a:lvl5pPr marL="2286000" lvl="4" indent="-292100">
              <a:spcBef>
                <a:spcPts val="1000"/>
              </a:spcBef>
              <a:spcAft>
                <a:spcPts val="0"/>
              </a:spcAft>
              <a:buClr>
                <a:schemeClr val="lt1"/>
              </a:buClr>
              <a:buSzPts val="1000"/>
              <a:buChar char="▫"/>
              <a:defRPr sz="1000">
                <a:solidFill>
                  <a:schemeClr val="lt1"/>
                </a:solidFill>
              </a:defRPr>
            </a:lvl5pPr>
            <a:lvl6pPr marL="2743200" lvl="5" indent="-292100">
              <a:spcBef>
                <a:spcPts val="1000"/>
              </a:spcBef>
              <a:spcAft>
                <a:spcPts val="0"/>
              </a:spcAft>
              <a:buClr>
                <a:schemeClr val="lt1"/>
              </a:buClr>
              <a:buSzPts val="1000"/>
              <a:buChar char="–"/>
              <a:defRPr sz="1000">
                <a:solidFill>
                  <a:schemeClr val="lt1"/>
                </a:solidFill>
              </a:defRPr>
            </a:lvl6pPr>
            <a:lvl7pPr marL="3200400" lvl="6" indent="-292100">
              <a:spcBef>
                <a:spcPts val="1000"/>
              </a:spcBef>
              <a:spcAft>
                <a:spcPts val="0"/>
              </a:spcAft>
              <a:buClr>
                <a:schemeClr val="lt1"/>
              </a:buClr>
              <a:buSzPts val="1000"/>
              <a:buChar char="▪"/>
              <a:defRPr sz="1000">
                <a:solidFill>
                  <a:schemeClr val="lt1"/>
                </a:solidFill>
              </a:defRPr>
            </a:lvl7pPr>
            <a:lvl8pPr marL="3657600" lvl="7" indent="-292100">
              <a:spcBef>
                <a:spcPts val="1000"/>
              </a:spcBef>
              <a:spcAft>
                <a:spcPts val="0"/>
              </a:spcAft>
              <a:buClr>
                <a:schemeClr val="lt1"/>
              </a:buClr>
              <a:buSzPts val="1000"/>
              <a:buChar char="–"/>
              <a:defRPr sz="1000">
                <a:solidFill>
                  <a:schemeClr val="lt1"/>
                </a:solidFill>
              </a:defRPr>
            </a:lvl8pPr>
            <a:lvl9pPr marL="4114800" lvl="8" indent="-292100">
              <a:spcBef>
                <a:spcPts val="1000"/>
              </a:spcBef>
              <a:spcAft>
                <a:spcPts val="1000"/>
              </a:spcAft>
              <a:buClr>
                <a:schemeClr val="lt1"/>
              </a:buClr>
              <a:buSzPts val="1000"/>
              <a:buChar char="▪"/>
              <a:defRPr sz="10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ver Speakers Even # B">
  <p:cSld name="TITLE_1_1_2_1">
    <p:spTree>
      <p:nvGrpSpPr>
        <p:cNvPr id="1" name="Shape 82"/>
        <p:cNvGrpSpPr/>
        <p:nvPr/>
      </p:nvGrpSpPr>
      <p:grpSpPr>
        <a:xfrm>
          <a:off x="0" y="0"/>
          <a:ext cx="0" cy="0"/>
          <a:chOff x="0" y="0"/>
          <a:chExt cx="0" cy="0"/>
        </a:xfrm>
      </p:grpSpPr>
      <p:pic>
        <p:nvPicPr>
          <p:cNvPr id="83" name="Google Shape;83;p9"/>
          <p:cNvPicPr preferRelativeResize="0"/>
          <p:nvPr/>
        </p:nvPicPr>
        <p:blipFill rotWithShape="1">
          <a:blip r:embed="rId2">
            <a:alphaModFix/>
          </a:blip>
          <a:srcRect l="-3" r="64592"/>
          <a:stretch/>
        </p:blipFill>
        <p:spPr>
          <a:xfrm rot="10800000">
            <a:off x="5906100" y="0"/>
            <a:ext cx="3237898" cy="5143476"/>
          </a:xfrm>
          <a:prstGeom prst="rect">
            <a:avLst/>
          </a:prstGeom>
          <a:noFill/>
          <a:ln>
            <a:noFill/>
          </a:ln>
        </p:spPr>
      </p:pic>
      <p:sp>
        <p:nvSpPr>
          <p:cNvPr id="84" name="Google Shape;84;p9"/>
          <p:cNvSpPr txBox="1">
            <a:spLocks noGrp="1"/>
          </p:cNvSpPr>
          <p:nvPr>
            <p:ph type="subTitle" idx="1"/>
          </p:nvPr>
        </p:nvSpPr>
        <p:spPr>
          <a:xfrm>
            <a:off x="462300" y="4217574"/>
            <a:ext cx="3038700" cy="728400"/>
          </a:xfrm>
          <a:prstGeom prst="rect">
            <a:avLst/>
          </a:prstGeom>
        </p:spPr>
        <p:txBody>
          <a:bodyPr spcFirstLastPara="1" wrap="square" lIns="0" tIns="0" rIns="0" bIns="0" anchor="ctr" anchorCtr="0">
            <a:noAutofit/>
          </a:bodyPr>
          <a:lstStyle>
            <a:lvl1pPr lvl="0">
              <a:lnSpc>
                <a:spcPct val="115000"/>
              </a:lnSpc>
              <a:spcBef>
                <a:spcPts val="0"/>
              </a:spcBef>
              <a:spcAft>
                <a:spcPts val="0"/>
              </a:spcAft>
              <a:buClr>
                <a:schemeClr val="dk1"/>
              </a:buClr>
              <a:buSzPts val="1000"/>
              <a:buNone/>
              <a:defRPr sz="1000"/>
            </a:lvl1pPr>
            <a:lvl2pPr lvl="1">
              <a:lnSpc>
                <a:spcPct val="115000"/>
              </a:lnSpc>
              <a:spcBef>
                <a:spcPts val="0"/>
              </a:spcBef>
              <a:spcAft>
                <a:spcPts val="0"/>
              </a:spcAft>
              <a:buClr>
                <a:schemeClr val="dk1"/>
              </a:buClr>
              <a:buSzPts val="2200"/>
              <a:buNone/>
              <a:defRPr sz="2200"/>
            </a:lvl2pPr>
            <a:lvl3pPr lvl="2">
              <a:lnSpc>
                <a:spcPct val="115000"/>
              </a:lnSpc>
              <a:spcBef>
                <a:spcPts val="0"/>
              </a:spcBef>
              <a:spcAft>
                <a:spcPts val="0"/>
              </a:spcAft>
              <a:buClr>
                <a:schemeClr val="dk1"/>
              </a:buClr>
              <a:buSzPts val="2200"/>
              <a:buNone/>
              <a:defRPr sz="2200"/>
            </a:lvl3pPr>
            <a:lvl4pPr lvl="3">
              <a:lnSpc>
                <a:spcPct val="115000"/>
              </a:lnSpc>
              <a:spcBef>
                <a:spcPts val="0"/>
              </a:spcBef>
              <a:spcAft>
                <a:spcPts val="0"/>
              </a:spcAft>
              <a:buClr>
                <a:schemeClr val="dk1"/>
              </a:buClr>
              <a:buSzPts val="2200"/>
              <a:buNone/>
              <a:defRPr sz="2200"/>
            </a:lvl4pPr>
            <a:lvl5pPr lvl="4">
              <a:lnSpc>
                <a:spcPct val="115000"/>
              </a:lnSpc>
              <a:spcBef>
                <a:spcPts val="0"/>
              </a:spcBef>
              <a:spcAft>
                <a:spcPts val="0"/>
              </a:spcAft>
              <a:buClr>
                <a:schemeClr val="dk1"/>
              </a:buClr>
              <a:buSzPts val="2200"/>
              <a:buNone/>
              <a:defRPr sz="2200"/>
            </a:lvl5pPr>
            <a:lvl6pPr lvl="5">
              <a:lnSpc>
                <a:spcPct val="115000"/>
              </a:lnSpc>
              <a:spcBef>
                <a:spcPts val="0"/>
              </a:spcBef>
              <a:spcAft>
                <a:spcPts val="0"/>
              </a:spcAft>
              <a:buClr>
                <a:schemeClr val="dk1"/>
              </a:buClr>
              <a:buSzPts val="2200"/>
              <a:buNone/>
              <a:defRPr sz="2200"/>
            </a:lvl6pPr>
            <a:lvl7pPr lvl="6">
              <a:lnSpc>
                <a:spcPct val="115000"/>
              </a:lnSpc>
              <a:spcBef>
                <a:spcPts val="0"/>
              </a:spcBef>
              <a:spcAft>
                <a:spcPts val="0"/>
              </a:spcAft>
              <a:buClr>
                <a:schemeClr val="dk1"/>
              </a:buClr>
              <a:buSzPts val="2200"/>
              <a:buNone/>
              <a:defRPr sz="2200"/>
            </a:lvl7pPr>
            <a:lvl8pPr lvl="7">
              <a:lnSpc>
                <a:spcPct val="115000"/>
              </a:lnSpc>
              <a:spcBef>
                <a:spcPts val="0"/>
              </a:spcBef>
              <a:spcAft>
                <a:spcPts val="0"/>
              </a:spcAft>
              <a:buClr>
                <a:schemeClr val="dk1"/>
              </a:buClr>
              <a:buSzPts val="2200"/>
              <a:buNone/>
              <a:defRPr sz="2200"/>
            </a:lvl8pPr>
            <a:lvl9pPr lvl="8">
              <a:lnSpc>
                <a:spcPct val="115000"/>
              </a:lnSpc>
              <a:spcBef>
                <a:spcPts val="0"/>
              </a:spcBef>
              <a:spcAft>
                <a:spcPts val="0"/>
              </a:spcAft>
              <a:buClr>
                <a:schemeClr val="dk1"/>
              </a:buClr>
              <a:buSzPts val="2200"/>
              <a:buNone/>
              <a:defRPr sz="2200"/>
            </a:lvl9pPr>
          </a:lstStyle>
          <a:p>
            <a:endParaRPr/>
          </a:p>
        </p:txBody>
      </p:sp>
      <p:pic>
        <p:nvPicPr>
          <p:cNvPr id="85" name="Google Shape;85;p9"/>
          <p:cNvPicPr preferRelativeResize="0"/>
          <p:nvPr/>
        </p:nvPicPr>
        <p:blipFill>
          <a:blip r:embed="rId3">
            <a:alphaModFix/>
          </a:blip>
          <a:stretch>
            <a:fillRect/>
          </a:stretch>
        </p:blipFill>
        <p:spPr>
          <a:xfrm>
            <a:off x="462300" y="407755"/>
            <a:ext cx="1031850" cy="331875"/>
          </a:xfrm>
          <a:prstGeom prst="rect">
            <a:avLst/>
          </a:prstGeom>
          <a:noFill/>
          <a:ln>
            <a:noFill/>
          </a:ln>
        </p:spPr>
      </p:pic>
      <p:sp>
        <p:nvSpPr>
          <p:cNvPr id="86" name="Google Shape;86;p9"/>
          <p:cNvSpPr>
            <a:spLocks noGrp="1"/>
          </p:cNvSpPr>
          <p:nvPr>
            <p:ph type="pic" idx="2"/>
          </p:nvPr>
        </p:nvSpPr>
        <p:spPr>
          <a:xfrm>
            <a:off x="5434375" y="242394"/>
            <a:ext cx="1032000" cy="10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87" name="Google Shape;87;p9"/>
          <p:cNvSpPr>
            <a:spLocks noGrp="1"/>
          </p:cNvSpPr>
          <p:nvPr>
            <p:ph type="pic" idx="3"/>
          </p:nvPr>
        </p:nvSpPr>
        <p:spPr>
          <a:xfrm>
            <a:off x="5434375" y="2673748"/>
            <a:ext cx="1032000" cy="10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88" name="Google Shape;88;p9"/>
          <p:cNvSpPr>
            <a:spLocks noGrp="1"/>
          </p:cNvSpPr>
          <p:nvPr>
            <p:ph type="pic" idx="4"/>
          </p:nvPr>
        </p:nvSpPr>
        <p:spPr>
          <a:xfrm>
            <a:off x="5434375" y="3889425"/>
            <a:ext cx="1032000" cy="10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89" name="Google Shape;89;p9"/>
          <p:cNvSpPr txBox="1">
            <a:spLocks noGrp="1"/>
          </p:cNvSpPr>
          <p:nvPr>
            <p:ph type="body" idx="5"/>
          </p:nvPr>
        </p:nvSpPr>
        <p:spPr>
          <a:xfrm>
            <a:off x="6710556" y="359550"/>
            <a:ext cx="2031000" cy="797700"/>
          </a:xfrm>
          <a:prstGeom prst="rect">
            <a:avLst/>
          </a:prstGeom>
        </p:spPr>
        <p:txBody>
          <a:bodyPr spcFirstLastPara="1" wrap="square" lIns="0" tIns="0" rIns="0" bIns="0" anchor="ctr" anchorCtr="0">
            <a:noAutofit/>
          </a:bodyPr>
          <a:lstStyle>
            <a:lvl1pPr marL="457200" lvl="0" indent="-292100">
              <a:spcBef>
                <a:spcPts val="0"/>
              </a:spcBef>
              <a:spcAft>
                <a:spcPts val="0"/>
              </a:spcAft>
              <a:buClr>
                <a:schemeClr val="lt1"/>
              </a:buClr>
              <a:buSzPts val="1000"/>
              <a:buFont typeface="Proxima Nova Extrabold"/>
              <a:buChar char="▪"/>
              <a:defRPr sz="1000">
                <a:solidFill>
                  <a:schemeClr val="lt1"/>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lt1"/>
              </a:buClr>
              <a:buSzPts val="1000"/>
              <a:buChar char="▫"/>
              <a:defRPr sz="1000">
                <a:solidFill>
                  <a:schemeClr val="lt1"/>
                </a:solidFill>
              </a:defRPr>
            </a:lvl2pPr>
            <a:lvl3pPr marL="1371600" lvl="2" indent="-279400">
              <a:spcBef>
                <a:spcPts val="1000"/>
              </a:spcBef>
              <a:spcAft>
                <a:spcPts val="0"/>
              </a:spcAft>
              <a:buClr>
                <a:schemeClr val="lt1"/>
              </a:buClr>
              <a:buSzPts val="800"/>
              <a:buChar char="–"/>
              <a:defRPr>
                <a:solidFill>
                  <a:schemeClr val="lt1"/>
                </a:solidFill>
              </a:defRPr>
            </a:lvl3pPr>
            <a:lvl4pPr marL="1828800" lvl="3" indent="-292100">
              <a:spcBef>
                <a:spcPts val="1000"/>
              </a:spcBef>
              <a:spcAft>
                <a:spcPts val="0"/>
              </a:spcAft>
              <a:buClr>
                <a:schemeClr val="lt1"/>
              </a:buClr>
              <a:buSzPts val="1000"/>
              <a:buChar char="▪"/>
              <a:defRPr sz="1000">
                <a:solidFill>
                  <a:schemeClr val="lt1"/>
                </a:solidFill>
              </a:defRPr>
            </a:lvl4pPr>
            <a:lvl5pPr marL="2286000" lvl="4" indent="-292100">
              <a:spcBef>
                <a:spcPts val="1000"/>
              </a:spcBef>
              <a:spcAft>
                <a:spcPts val="0"/>
              </a:spcAft>
              <a:buClr>
                <a:schemeClr val="lt1"/>
              </a:buClr>
              <a:buSzPts val="1000"/>
              <a:buChar char="▫"/>
              <a:defRPr sz="1000">
                <a:solidFill>
                  <a:schemeClr val="lt1"/>
                </a:solidFill>
              </a:defRPr>
            </a:lvl5pPr>
            <a:lvl6pPr marL="2743200" lvl="5" indent="-292100">
              <a:spcBef>
                <a:spcPts val="1000"/>
              </a:spcBef>
              <a:spcAft>
                <a:spcPts val="0"/>
              </a:spcAft>
              <a:buClr>
                <a:schemeClr val="lt1"/>
              </a:buClr>
              <a:buSzPts val="1000"/>
              <a:buChar char="–"/>
              <a:defRPr sz="1000">
                <a:solidFill>
                  <a:schemeClr val="lt1"/>
                </a:solidFill>
              </a:defRPr>
            </a:lvl6pPr>
            <a:lvl7pPr marL="3200400" lvl="6" indent="-292100">
              <a:spcBef>
                <a:spcPts val="1000"/>
              </a:spcBef>
              <a:spcAft>
                <a:spcPts val="0"/>
              </a:spcAft>
              <a:buClr>
                <a:schemeClr val="lt1"/>
              </a:buClr>
              <a:buSzPts val="1000"/>
              <a:buChar char="▪"/>
              <a:defRPr sz="1000">
                <a:solidFill>
                  <a:schemeClr val="lt1"/>
                </a:solidFill>
              </a:defRPr>
            </a:lvl7pPr>
            <a:lvl8pPr marL="3657600" lvl="7" indent="-292100">
              <a:spcBef>
                <a:spcPts val="1000"/>
              </a:spcBef>
              <a:spcAft>
                <a:spcPts val="0"/>
              </a:spcAft>
              <a:buClr>
                <a:schemeClr val="lt1"/>
              </a:buClr>
              <a:buSzPts val="1000"/>
              <a:buChar char="–"/>
              <a:defRPr sz="1000">
                <a:solidFill>
                  <a:schemeClr val="lt1"/>
                </a:solidFill>
              </a:defRPr>
            </a:lvl8pPr>
            <a:lvl9pPr marL="4114800" lvl="8" indent="-292100">
              <a:spcBef>
                <a:spcPts val="1000"/>
              </a:spcBef>
              <a:spcAft>
                <a:spcPts val="1000"/>
              </a:spcAft>
              <a:buClr>
                <a:schemeClr val="lt1"/>
              </a:buClr>
              <a:buSzPts val="1000"/>
              <a:buChar char="▪"/>
              <a:defRPr sz="1000">
                <a:solidFill>
                  <a:schemeClr val="lt1"/>
                </a:solidFill>
              </a:defRPr>
            </a:lvl9pPr>
          </a:lstStyle>
          <a:p>
            <a:endParaRPr/>
          </a:p>
        </p:txBody>
      </p:sp>
      <p:sp>
        <p:nvSpPr>
          <p:cNvPr id="90" name="Google Shape;90;p9"/>
          <p:cNvSpPr txBox="1">
            <a:spLocks noGrp="1"/>
          </p:cNvSpPr>
          <p:nvPr>
            <p:ph type="body" idx="6"/>
          </p:nvPr>
        </p:nvSpPr>
        <p:spPr>
          <a:xfrm>
            <a:off x="6710556" y="1575225"/>
            <a:ext cx="2031000" cy="797700"/>
          </a:xfrm>
          <a:prstGeom prst="rect">
            <a:avLst/>
          </a:prstGeom>
        </p:spPr>
        <p:txBody>
          <a:bodyPr spcFirstLastPara="1" wrap="square" lIns="0" tIns="0" rIns="0" bIns="0" anchor="ctr" anchorCtr="0">
            <a:noAutofit/>
          </a:bodyPr>
          <a:lstStyle>
            <a:lvl1pPr marL="457200" lvl="0" indent="-292100">
              <a:spcBef>
                <a:spcPts val="0"/>
              </a:spcBef>
              <a:spcAft>
                <a:spcPts val="0"/>
              </a:spcAft>
              <a:buClr>
                <a:schemeClr val="lt1"/>
              </a:buClr>
              <a:buSzPts val="1000"/>
              <a:buFont typeface="Proxima Nova Extrabold"/>
              <a:buChar char="▪"/>
              <a:defRPr sz="1000">
                <a:solidFill>
                  <a:schemeClr val="lt1"/>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lt1"/>
              </a:buClr>
              <a:buSzPts val="1000"/>
              <a:buChar char="▫"/>
              <a:defRPr sz="1000">
                <a:solidFill>
                  <a:schemeClr val="lt1"/>
                </a:solidFill>
              </a:defRPr>
            </a:lvl2pPr>
            <a:lvl3pPr marL="1371600" lvl="2" indent="-279400">
              <a:spcBef>
                <a:spcPts val="1000"/>
              </a:spcBef>
              <a:spcAft>
                <a:spcPts val="0"/>
              </a:spcAft>
              <a:buClr>
                <a:schemeClr val="lt1"/>
              </a:buClr>
              <a:buSzPts val="800"/>
              <a:buChar char="–"/>
              <a:defRPr>
                <a:solidFill>
                  <a:schemeClr val="lt1"/>
                </a:solidFill>
              </a:defRPr>
            </a:lvl3pPr>
            <a:lvl4pPr marL="1828800" lvl="3" indent="-292100">
              <a:spcBef>
                <a:spcPts val="1000"/>
              </a:spcBef>
              <a:spcAft>
                <a:spcPts val="0"/>
              </a:spcAft>
              <a:buClr>
                <a:schemeClr val="lt1"/>
              </a:buClr>
              <a:buSzPts val="1000"/>
              <a:buChar char="▪"/>
              <a:defRPr sz="1000">
                <a:solidFill>
                  <a:schemeClr val="lt1"/>
                </a:solidFill>
              </a:defRPr>
            </a:lvl4pPr>
            <a:lvl5pPr marL="2286000" lvl="4" indent="-292100">
              <a:spcBef>
                <a:spcPts val="1000"/>
              </a:spcBef>
              <a:spcAft>
                <a:spcPts val="0"/>
              </a:spcAft>
              <a:buClr>
                <a:schemeClr val="lt1"/>
              </a:buClr>
              <a:buSzPts val="1000"/>
              <a:buChar char="▫"/>
              <a:defRPr sz="1000">
                <a:solidFill>
                  <a:schemeClr val="lt1"/>
                </a:solidFill>
              </a:defRPr>
            </a:lvl5pPr>
            <a:lvl6pPr marL="2743200" lvl="5" indent="-292100">
              <a:spcBef>
                <a:spcPts val="1000"/>
              </a:spcBef>
              <a:spcAft>
                <a:spcPts val="0"/>
              </a:spcAft>
              <a:buClr>
                <a:schemeClr val="lt1"/>
              </a:buClr>
              <a:buSzPts val="1000"/>
              <a:buChar char="–"/>
              <a:defRPr sz="1000">
                <a:solidFill>
                  <a:schemeClr val="lt1"/>
                </a:solidFill>
              </a:defRPr>
            </a:lvl6pPr>
            <a:lvl7pPr marL="3200400" lvl="6" indent="-292100">
              <a:spcBef>
                <a:spcPts val="1000"/>
              </a:spcBef>
              <a:spcAft>
                <a:spcPts val="0"/>
              </a:spcAft>
              <a:buClr>
                <a:schemeClr val="lt1"/>
              </a:buClr>
              <a:buSzPts val="1000"/>
              <a:buChar char="▪"/>
              <a:defRPr sz="1000">
                <a:solidFill>
                  <a:schemeClr val="lt1"/>
                </a:solidFill>
              </a:defRPr>
            </a:lvl7pPr>
            <a:lvl8pPr marL="3657600" lvl="7" indent="-292100">
              <a:spcBef>
                <a:spcPts val="1000"/>
              </a:spcBef>
              <a:spcAft>
                <a:spcPts val="0"/>
              </a:spcAft>
              <a:buClr>
                <a:schemeClr val="lt1"/>
              </a:buClr>
              <a:buSzPts val="1000"/>
              <a:buChar char="–"/>
              <a:defRPr sz="1000">
                <a:solidFill>
                  <a:schemeClr val="lt1"/>
                </a:solidFill>
              </a:defRPr>
            </a:lvl8pPr>
            <a:lvl9pPr marL="4114800" lvl="8" indent="-292100">
              <a:spcBef>
                <a:spcPts val="1000"/>
              </a:spcBef>
              <a:spcAft>
                <a:spcPts val="1000"/>
              </a:spcAft>
              <a:buClr>
                <a:schemeClr val="lt1"/>
              </a:buClr>
              <a:buSzPts val="1000"/>
              <a:buChar char="▪"/>
              <a:defRPr sz="1000">
                <a:solidFill>
                  <a:schemeClr val="lt1"/>
                </a:solidFill>
              </a:defRPr>
            </a:lvl9pPr>
          </a:lstStyle>
          <a:p>
            <a:endParaRPr/>
          </a:p>
        </p:txBody>
      </p:sp>
      <p:sp>
        <p:nvSpPr>
          <p:cNvPr id="91" name="Google Shape;91;p9"/>
          <p:cNvSpPr txBox="1">
            <a:spLocks noGrp="1"/>
          </p:cNvSpPr>
          <p:nvPr>
            <p:ph type="body" idx="7"/>
          </p:nvPr>
        </p:nvSpPr>
        <p:spPr>
          <a:xfrm>
            <a:off x="6710556" y="4006575"/>
            <a:ext cx="2031000" cy="797700"/>
          </a:xfrm>
          <a:prstGeom prst="rect">
            <a:avLst/>
          </a:prstGeom>
        </p:spPr>
        <p:txBody>
          <a:bodyPr spcFirstLastPara="1" wrap="square" lIns="0" tIns="0" rIns="0" bIns="0" anchor="ctr" anchorCtr="0">
            <a:noAutofit/>
          </a:bodyPr>
          <a:lstStyle>
            <a:lvl1pPr marL="457200" lvl="0" indent="-292100">
              <a:spcBef>
                <a:spcPts val="0"/>
              </a:spcBef>
              <a:spcAft>
                <a:spcPts val="0"/>
              </a:spcAft>
              <a:buClr>
                <a:schemeClr val="lt1"/>
              </a:buClr>
              <a:buSzPts val="1000"/>
              <a:buFont typeface="Proxima Nova Extrabold"/>
              <a:buChar char="▪"/>
              <a:defRPr sz="1000">
                <a:solidFill>
                  <a:schemeClr val="lt1"/>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lt1"/>
              </a:buClr>
              <a:buSzPts val="1000"/>
              <a:buChar char="▫"/>
              <a:defRPr sz="1000">
                <a:solidFill>
                  <a:schemeClr val="lt1"/>
                </a:solidFill>
              </a:defRPr>
            </a:lvl2pPr>
            <a:lvl3pPr marL="1371600" lvl="2" indent="-279400">
              <a:spcBef>
                <a:spcPts val="1000"/>
              </a:spcBef>
              <a:spcAft>
                <a:spcPts val="0"/>
              </a:spcAft>
              <a:buClr>
                <a:schemeClr val="lt1"/>
              </a:buClr>
              <a:buSzPts val="800"/>
              <a:buChar char="–"/>
              <a:defRPr>
                <a:solidFill>
                  <a:schemeClr val="lt1"/>
                </a:solidFill>
              </a:defRPr>
            </a:lvl3pPr>
            <a:lvl4pPr marL="1828800" lvl="3" indent="-292100">
              <a:spcBef>
                <a:spcPts val="1000"/>
              </a:spcBef>
              <a:spcAft>
                <a:spcPts val="0"/>
              </a:spcAft>
              <a:buClr>
                <a:schemeClr val="lt1"/>
              </a:buClr>
              <a:buSzPts val="1000"/>
              <a:buChar char="▪"/>
              <a:defRPr sz="1000">
                <a:solidFill>
                  <a:schemeClr val="lt1"/>
                </a:solidFill>
              </a:defRPr>
            </a:lvl4pPr>
            <a:lvl5pPr marL="2286000" lvl="4" indent="-292100">
              <a:spcBef>
                <a:spcPts val="1000"/>
              </a:spcBef>
              <a:spcAft>
                <a:spcPts val="0"/>
              </a:spcAft>
              <a:buClr>
                <a:schemeClr val="lt1"/>
              </a:buClr>
              <a:buSzPts val="1000"/>
              <a:buChar char="▫"/>
              <a:defRPr sz="1000">
                <a:solidFill>
                  <a:schemeClr val="lt1"/>
                </a:solidFill>
              </a:defRPr>
            </a:lvl5pPr>
            <a:lvl6pPr marL="2743200" lvl="5" indent="-292100">
              <a:spcBef>
                <a:spcPts val="1000"/>
              </a:spcBef>
              <a:spcAft>
                <a:spcPts val="0"/>
              </a:spcAft>
              <a:buClr>
                <a:schemeClr val="lt1"/>
              </a:buClr>
              <a:buSzPts val="1000"/>
              <a:buChar char="–"/>
              <a:defRPr sz="1000">
                <a:solidFill>
                  <a:schemeClr val="lt1"/>
                </a:solidFill>
              </a:defRPr>
            </a:lvl6pPr>
            <a:lvl7pPr marL="3200400" lvl="6" indent="-292100">
              <a:spcBef>
                <a:spcPts val="1000"/>
              </a:spcBef>
              <a:spcAft>
                <a:spcPts val="0"/>
              </a:spcAft>
              <a:buClr>
                <a:schemeClr val="lt1"/>
              </a:buClr>
              <a:buSzPts val="1000"/>
              <a:buChar char="▪"/>
              <a:defRPr sz="1000">
                <a:solidFill>
                  <a:schemeClr val="lt1"/>
                </a:solidFill>
              </a:defRPr>
            </a:lvl7pPr>
            <a:lvl8pPr marL="3657600" lvl="7" indent="-292100">
              <a:spcBef>
                <a:spcPts val="1000"/>
              </a:spcBef>
              <a:spcAft>
                <a:spcPts val="0"/>
              </a:spcAft>
              <a:buClr>
                <a:schemeClr val="lt1"/>
              </a:buClr>
              <a:buSzPts val="1000"/>
              <a:buChar char="–"/>
              <a:defRPr sz="1000">
                <a:solidFill>
                  <a:schemeClr val="lt1"/>
                </a:solidFill>
              </a:defRPr>
            </a:lvl8pPr>
            <a:lvl9pPr marL="4114800" lvl="8" indent="-292100">
              <a:spcBef>
                <a:spcPts val="1000"/>
              </a:spcBef>
              <a:spcAft>
                <a:spcPts val="1000"/>
              </a:spcAft>
              <a:buClr>
                <a:schemeClr val="lt1"/>
              </a:buClr>
              <a:buSzPts val="1000"/>
              <a:buChar char="▪"/>
              <a:defRPr sz="1000">
                <a:solidFill>
                  <a:schemeClr val="lt1"/>
                </a:solidFill>
              </a:defRPr>
            </a:lvl9pPr>
          </a:lstStyle>
          <a:p>
            <a:endParaRPr/>
          </a:p>
        </p:txBody>
      </p:sp>
      <p:sp>
        <p:nvSpPr>
          <p:cNvPr id="92" name="Google Shape;92;p9"/>
          <p:cNvSpPr>
            <a:spLocks noGrp="1"/>
          </p:cNvSpPr>
          <p:nvPr>
            <p:ph type="pic" idx="8"/>
          </p:nvPr>
        </p:nvSpPr>
        <p:spPr>
          <a:xfrm>
            <a:off x="5434375" y="1458071"/>
            <a:ext cx="1032000" cy="10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sp>
      <p:sp>
        <p:nvSpPr>
          <p:cNvPr id="93" name="Google Shape;93;p9"/>
          <p:cNvSpPr txBox="1">
            <a:spLocks noGrp="1"/>
          </p:cNvSpPr>
          <p:nvPr>
            <p:ph type="body" idx="9"/>
          </p:nvPr>
        </p:nvSpPr>
        <p:spPr>
          <a:xfrm>
            <a:off x="6710556" y="2790900"/>
            <a:ext cx="2031000" cy="797700"/>
          </a:xfrm>
          <a:prstGeom prst="rect">
            <a:avLst/>
          </a:prstGeom>
        </p:spPr>
        <p:txBody>
          <a:bodyPr spcFirstLastPara="1" wrap="square" lIns="0" tIns="0" rIns="0" bIns="0" anchor="ctr" anchorCtr="0">
            <a:noAutofit/>
          </a:bodyPr>
          <a:lstStyle>
            <a:lvl1pPr marL="457200" lvl="0" indent="-292100">
              <a:spcBef>
                <a:spcPts val="0"/>
              </a:spcBef>
              <a:spcAft>
                <a:spcPts val="0"/>
              </a:spcAft>
              <a:buClr>
                <a:schemeClr val="lt1"/>
              </a:buClr>
              <a:buSzPts val="1000"/>
              <a:buFont typeface="Proxima Nova Extrabold"/>
              <a:buChar char="▪"/>
              <a:defRPr sz="1000">
                <a:solidFill>
                  <a:schemeClr val="lt1"/>
                </a:solidFill>
                <a:latin typeface="Proxima Nova Extrabold"/>
                <a:ea typeface="Proxima Nova Extrabold"/>
                <a:cs typeface="Proxima Nova Extrabold"/>
                <a:sym typeface="Proxima Nova Extrabold"/>
              </a:defRPr>
            </a:lvl1pPr>
            <a:lvl2pPr marL="914400" lvl="1" indent="-292100">
              <a:spcBef>
                <a:spcPts val="1000"/>
              </a:spcBef>
              <a:spcAft>
                <a:spcPts val="0"/>
              </a:spcAft>
              <a:buClr>
                <a:schemeClr val="lt1"/>
              </a:buClr>
              <a:buSzPts val="1000"/>
              <a:buChar char="▫"/>
              <a:defRPr sz="1000">
                <a:solidFill>
                  <a:schemeClr val="lt1"/>
                </a:solidFill>
              </a:defRPr>
            </a:lvl2pPr>
            <a:lvl3pPr marL="1371600" lvl="2" indent="-279400">
              <a:spcBef>
                <a:spcPts val="1000"/>
              </a:spcBef>
              <a:spcAft>
                <a:spcPts val="0"/>
              </a:spcAft>
              <a:buClr>
                <a:schemeClr val="lt1"/>
              </a:buClr>
              <a:buSzPts val="800"/>
              <a:buChar char="–"/>
              <a:defRPr>
                <a:solidFill>
                  <a:schemeClr val="lt1"/>
                </a:solidFill>
              </a:defRPr>
            </a:lvl3pPr>
            <a:lvl4pPr marL="1828800" lvl="3" indent="-292100">
              <a:spcBef>
                <a:spcPts val="1000"/>
              </a:spcBef>
              <a:spcAft>
                <a:spcPts val="0"/>
              </a:spcAft>
              <a:buClr>
                <a:schemeClr val="lt1"/>
              </a:buClr>
              <a:buSzPts val="1000"/>
              <a:buChar char="▪"/>
              <a:defRPr sz="1000">
                <a:solidFill>
                  <a:schemeClr val="lt1"/>
                </a:solidFill>
              </a:defRPr>
            </a:lvl4pPr>
            <a:lvl5pPr marL="2286000" lvl="4" indent="-292100">
              <a:spcBef>
                <a:spcPts val="1000"/>
              </a:spcBef>
              <a:spcAft>
                <a:spcPts val="0"/>
              </a:spcAft>
              <a:buClr>
                <a:schemeClr val="lt1"/>
              </a:buClr>
              <a:buSzPts val="1000"/>
              <a:buChar char="▫"/>
              <a:defRPr sz="1000">
                <a:solidFill>
                  <a:schemeClr val="lt1"/>
                </a:solidFill>
              </a:defRPr>
            </a:lvl5pPr>
            <a:lvl6pPr marL="2743200" lvl="5" indent="-292100">
              <a:spcBef>
                <a:spcPts val="1000"/>
              </a:spcBef>
              <a:spcAft>
                <a:spcPts val="0"/>
              </a:spcAft>
              <a:buClr>
                <a:schemeClr val="lt1"/>
              </a:buClr>
              <a:buSzPts val="1000"/>
              <a:buChar char="–"/>
              <a:defRPr sz="1000">
                <a:solidFill>
                  <a:schemeClr val="lt1"/>
                </a:solidFill>
              </a:defRPr>
            </a:lvl6pPr>
            <a:lvl7pPr marL="3200400" lvl="6" indent="-292100">
              <a:spcBef>
                <a:spcPts val="1000"/>
              </a:spcBef>
              <a:spcAft>
                <a:spcPts val="0"/>
              </a:spcAft>
              <a:buClr>
                <a:schemeClr val="lt1"/>
              </a:buClr>
              <a:buSzPts val="1000"/>
              <a:buChar char="▪"/>
              <a:defRPr sz="1000">
                <a:solidFill>
                  <a:schemeClr val="lt1"/>
                </a:solidFill>
              </a:defRPr>
            </a:lvl7pPr>
            <a:lvl8pPr marL="3657600" lvl="7" indent="-292100">
              <a:spcBef>
                <a:spcPts val="1000"/>
              </a:spcBef>
              <a:spcAft>
                <a:spcPts val="0"/>
              </a:spcAft>
              <a:buClr>
                <a:schemeClr val="lt1"/>
              </a:buClr>
              <a:buSzPts val="1000"/>
              <a:buChar char="–"/>
              <a:defRPr sz="1000">
                <a:solidFill>
                  <a:schemeClr val="lt1"/>
                </a:solidFill>
              </a:defRPr>
            </a:lvl8pPr>
            <a:lvl9pPr marL="4114800" lvl="8" indent="-292100">
              <a:spcBef>
                <a:spcPts val="1000"/>
              </a:spcBef>
              <a:spcAft>
                <a:spcPts val="1000"/>
              </a:spcAft>
              <a:buClr>
                <a:schemeClr val="lt1"/>
              </a:buClr>
              <a:buSzPts val="1000"/>
              <a:buChar char="▪"/>
              <a:defRPr sz="1000">
                <a:solidFill>
                  <a:schemeClr val="lt1"/>
                </a:solidFill>
              </a:defRPr>
            </a:lvl9pPr>
          </a:lstStyle>
          <a:p>
            <a:endParaRPr/>
          </a:p>
        </p:txBody>
      </p:sp>
      <p:sp>
        <p:nvSpPr>
          <p:cNvPr id="94" name="Google Shape;94;p9"/>
          <p:cNvSpPr txBox="1">
            <a:spLocks noGrp="1"/>
          </p:cNvSpPr>
          <p:nvPr>
            <p:ph type="ctrTitle"/>
          </p:nvPr>
        </p:nvSpPr>
        <p:spPr>
          <a:xfrm>
            <a:off x="462300" y="1226813"/>
            <a:ext cx="4548600" cy="1774500"/>
          </a:xfrm>
          <a:prstGeom prst="rect">
            <a:avLst/>
          </a:prstGeom>
        </p:spPr>
        <p:txBody>
          <a:bodyPr spcFirstLastPara="1" wrap="square" lIns="0" tIns="0" rIns="0" bIns="0" anchor="b" anchorCtr="0">
            <a:normAutofit/>
          </a:bodyPr>
          <a:lstStyle>
            <a:lvl1pPr lvl="0">
              <a:lnSpc>
                <a:spcPct val="80000"/>
              </a:lnSpc>
              <a:spcBef>
                <a:spcPts val="0"/>
              </a:spcBef>
              <a:spcAft>
                <a:spcPts val="0"/>
              </a:spcAft>
              <a:buSzPts val="4200"/>
              <a:buNone/>
              <a:defRPr sz="4200"/>
            </a:lvl1pPr>
            <a:lvl2pPr lvl="1"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2pPr>
            <a:lvl3pPr lvl="2"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3pPr>
            <a:lvl4pPr lvl="3"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4pPr>
            <a:lvl5pPr lvl="4"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5pPr>
            <a:lvl6pPr lvl="5"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6pPr>
            <a:lvl7pPr lvl="6"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7pPr>
            <a:lvl8pPr lvl="7"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8pPr>
            <a:lvl9pPr lvl="8" algn="ctr">
              <a:lnSpc>
                <a:spcPct val="80000"/>
              </a:lnSpc>
              <a:spcBef>
                <a:spcPts val="0"/>
              </a:spcBef>
              <a:spcAft>
                <a:spcPts val="0"/>
              </a:spcAft>
              <a:buClr>
                <a:schemeClr val="dk2"/>
              </a:buClr>
              <a:buSzPts val="5200"/>
              <a:buFont typeface="Proxima Nova Extrabold"/>
              <a:buNone/>
              <a:defRPr sz="5200">
                <a:solidFill>
                  <a:schemeClr val="dk2"/>
                </a:solidFill>
                <a:latin typeface="Proxima Nova Extrabold"/>
                <a:ea typeface="Proxima Nova Extrabold"/>
                <a:cs typeface="Proxima Nova Extrabold"/>
                <a:sym typeface="Proxima Nova Extrabold"/>
              </a:defRPr>
            </a:lvl9pPr>
          </a:lstStyle>
          <a:p>
            <a:endParaRPr/>
          </a:p>
        </p:txBody>
      </p:sp>
      <p:sp>
        <p:nvSpPr>
          <p:cNvPr id="95" name="Google Shape;95;p9"/>
          <p:cNvSpPr txBox="1">
            <a:spLocks noGrp="1"/>
          </p:cNvSpPr>
          <p:nvPr>
            <p:ph type="subTitle" idx="13"/>
          </p:nvPr>
        </p:nvSpPr>
        <p:spPr>
          <a:xfrm>
            <a:off x="462300" y="3283525"/>
            <a:ext cx="4548600" cy="728400"/>
          </a:xfrm>
          <a:prstGeom prst="rect">
            <a:avLst/>
          </a:prstGeom>
        </p:spPr>
        <p:txBody>
          <a:bodyPr spcFirstLastPara="1" wrap="square" lIns="0" tIns="0" rIns="0" bIns="0" anchor="t" anchorCtr="0">
            <a:noAutofit/>
          </a:bodyPr>
          <a:lstStyle>
            <a:lvl1pPr lvl="0">
              <a:lnSpc>
                <a:spcPct val="100000"/>
              </a:lnSpc>
              <a:spcBef>
                <a:spcPts val="0"/>
              </a:spcBef>
              <a:spcAft>
                <a:spcPts val="0"/>
              </a:spcAft>
              <a:buClr>
                <a:schemeClr val="dk1"/>
              </a:buClr>
              <a:buSzPts val="1600"/>
              <a:buNone/>
              <a:defRPr sz="1600"/>
            </a:lvl1pPr>
            <a:lvl2pPr lvl="1">
              <a:lnSpc>
                <a:spcPct val="100000"/>
              </a:lnSpc>
              <a:spcBef>
                <a:spcPts val="0"/>
              </a:spcBef>
              <a:spcAft>
                <a:spcPts val="0"/>
              </a:spcAft>
              <a:buClr>
                <a:schemeClr val="dk1"/>
              </a:buClr>
              <a:buSzPts val="2200"/>
              <a:buNone/>
              <a:defRPr sz="2200"/>
            </a:lvl2pPr>
            <a:lvl3pPr lvl="2">
              <a:lnSpc>
                <a:spcPct val="100000"/>
              </a:lnSpc>
              <a:spcBef>
                <a:spcPts val="0"/>
              </a:spcBef>
              <a:spcAft>
                <a:spcPts val="0"/>
              </a:spcAft>
              <a:buClr>
                <a:schemeClr val="dk1"/>
              </a:buClr>
              <a:buSzPts val="2200"/>
              <a:buNone/>
              <a:defRPr sz="2200"/>
            </a:lvl3pPr>
            <a:lvl4pPr lvl="3">
              <a:lnSpc>
                <a:spcPct val="100000"/>
              </a:lnSpc>
              <a:spcBef>
                <a:spcPts val="0"/>
              </a:spcBef>
              <a:spcAft>
                <a:spcPts val="0"/>
              </a:spcAft>
              <a:buClr>
                <a:schemeClr val="dk1"/>
              </a:buClr>
              <a:buSzPts val="2200"/>
              <a:buNone/>
              <a:defRPr sz="2200"/>
            </a:lvl4pPr>
            <a:lvl5pPr lvl="4">
              <a:lnSpc>
                <a:spcPct val="100000"/>
              </a:lnSpc>
              <a:spcBef>
                <a:spcPts val="0"/>
              </a:spcBef>
              <a:spcAft>
                <a:spcPts val="0"/>
              </a:spcAft>
              <a:buClr>
                <a:schemeClr val="dk1"/>
              </a:buClr>
              <a:buSzPts val="2200"/>
              <a:buNone/>
              <a:defRPr sz="2200"/>
            </a:lvl5pPr>
            <a:lvl6pPr lvl="5">
              <a:lnSpc>
                <a:spcPct val="100000"/>
              </a:lnSpc>
              <a:spcBef>
                <a:spcPts val="0"/>
              </a:spcBef>
              <a:spcAft>
                <a:spcPts val="0"/>
              </a:spcAft>
              <a:buClr>
                <a:schemeClr val="dk1"/>
              </a:buClr>
              <a:buSzPts val="2200"/>
              <a:buNone/>
              <a:defRPr sz="2200"/>
            </a:lvl6pPr>
            <a:lvl7pPr lvl="6">
              <a:lnSpc>
                <a:spcPct val="100000"/>
              </a:lnSpc>
              <a:spcBef>
                <a:spcPts val="0"/>
              </a:spcBef>
              <a:spcAft>
                <a:spcPts val="0"/>
              </a:spcAft>
              <a:buClr>
                <a:schemeClr val="dk1"/>
              </a:buClr>
              <a:buSzPts val="2200"/>
              <a:buNone/>
              <a:defRPr sz="2200"/>
            </a:lvl7pPr>
            <a:lvl8pPr lvl="7">
              <a:lnSpc>
                <a:spcPct val="100000"/>
              </a:lnSpc>
              <a:spcBef>
                <a:spcPts val="0"/>
              </a:spcBef>
              <a:spcAft>
                <a:spcPts val="0"/>
              </a:spcAft>
              <a:buClr>
                <a:schemeClr val="dk1"/>
              </a:buClr>
              <a:buSzPts val="2200"/>
              <a:buNone/>
              <a:defRPr sz="2200"/>
            </a:lvl8pPr>
            <a:lvl9pPr lvl="8">
              <a:lnSpc>
                <a:spcPct val="100000"/>
              </a:lnSpc>
              <a:spcBef>
                <a:spcPts val="0"/>
              </a:spcBef>
              <a:spcAft>
                <a:spcPts val="0"/>
              </a:spcAft>
              <a:buClr>
                <a:schemeClr val="dk1"/>
              </a:buClr>
              <a:buSzPts val="2200"/>
              <a:buNone/>
              <a:defRPr sz="2200"/>
            </a:lvl9pPr>
          </a:lstStyle>
          <a:p>
            <a:endParaRPr/>
          </a:p>
        </p:txBody>
      </p:sp>
    </p:spTree>
  </p:cSld>
  <p:clrMapOvr>
    <a:masterClrMapping/>
  </p:clrMapOvr>
  <p:extLst>
    <p:ext uri="{DCECCB84-F9BA-43D5-87BE-67443E8EF086}">
      <p15:sldGuideLst xmlns:p15="http://schemas.microsoft.com/office/powerpoint/2012/main">
        <p15:guide id="1" pos="288">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type="secHead">
  <p:cSld name="SECTION_HEADER">
    <p:spTree>
      <p:nvGrpSpPr>
        <p:cNvPr id="1" name="Shape 96"/>
        <p:cNvGrpSpPr/>
        <p:nvPr/>
      </p:nvGrpSpPr>
      <p:grpSpPr>
        <a:xfrm>
          <a:off x="0" y="0"/>
          <a:ext cx="0" cy="0"/>
          <a:chOff x="0" y="0"/>
          <a:chExt cx="0" cy="0"/>
        </a:xfrm>
      </p:grpSpPr>
      <p:pic>
        <p:nvPicPr>
          <p:cNvPr id="97" name="Google Shape;97;p10"/>
          <p:cNvPicPr preferRelativeResize="0"/>
          <p:nvPr/>
        </p:nvPicPr>
        <p:blipFill rotWithShape="1">
          <a:blip r:embed="rId2">
            <a:alphaModFix/>
          </a:blip>
          <a:srcRect/>
          <a:stretch/>
        </p:blipFill>
        <p:spPr>
          <a:xfrm>
            <a:off x="0" y="0"/>
            <a:ext cx="9144014" cy="5143503"/>
          </a:xfrm>
          <a:prstGeom prst="rect">
            <a:avLst/>
          </a:prstGeom>
          <a:noFill/>
          <a:ln>
            <a:noFill/>
          </a:ln>
        </p:spPr>
      </p:pic>
      <p:sp>
        <p:nvSpPr>
          <p:cNvPr id="98" name="Google Shape;98;p10"/>
          <p:cNvSpPr txBox="1">
            <a:spLocks noGrp="1"/>
          </p:cNvSpPr>
          <p:nvPr>
            <p:ph type="title"/>
          </p:nvPr>
        </p:nvSpPr>
        <p:spPr>
          <a:xfrm>
            <a:off x="263350" y="1840200"/>
            <a:ext cx="3087000" cy="1463100"/>
          </a:xfrm>
          <a:prstGeom prst="rect">
            <a:avLst/>
          </a:prstGeom>
        </p:spPr>
        <p:txBody>
          <a:bodyPr spcFirstLastPara="1" wrap="square" lIns="0" tIns="0" rIns="0" bIns="0" anchor="ctr" anchorCtr="0">
            <a:normAutofit/>
          </a:bodyPr>
          <a:lstStyle>
            <a:lvl1pPr lvl="0" algn="ctr">
              <a:spcBef>
                <a:spcPts val="0"/>
              </a:spcBef>
              <a:spcAft>
                <a:spcPts val="0"/>
              </a:spcAft>
              <a:buClr>
                <a:schemeClr val="lt1"/>
              </a:buClr>
              <a:buSzPts val="3600"/>
              <a:buNone/>
              <a:defRPr sz="36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9" name="Google Shape;99;p10"/>
          <p:cNvSpPr txBox="1">
            <a:spLocks noGrp="1"/>
          </p:cNvSpPr>
          <p:nvPr>
            <p:ph type="body" idx="1"/>
          </p:nvPr>
        </p:nvSpPr>
        <p:spPr>
          <a:xfrm>
            <a:off x="4623200" y="933150"/>
            <a:ext cx="3613800" cy="3277200"/>
          </a:xfrm>
          <a:prstGeom prst="rect">
            <a:avLst/>
          </a:prstGeom>
        </p:spPr>
        <p:txBody>
          <a:bodyPr spcFirstLastPara="1" wrap="square" lIns="0" tIns="0" rIns="0" bIns="0" anchor="ctr" anchorCtr="0">
            <a:noAutofit/>
          </a:bodyPr>
          <a:lstStyle>
            <a:lvl1pPr marL="457200" lvl="0" indent="-317500">
              <a:spcBef>
                <a:spcPts val="0"/>
              </a:spcBef>
              <a:spcAft>
                <a:spcPts val="0"/>
              </a:spcAft>
              <a:buSzPts val="1400"/>
              <a:buChar char="▪"/>
              <a:defRPr sz="1400"/>
            </a:lvl1pPr>
            <a:lvl2pPr marL="914400" lvl="1" indent="-304800">
              <a:spcBef>
                <a:spcPts val="1000"/>
              </a:spcBef>
              <a:spcAft>
                <a:spcPts val="0"/>
              </a:spcAft>
              <a:buSzPts val="1200"/>
              <a:buChar char="▫"/>
              <a:defRPr sz="1200"/>
            </a:lvl2pPr>
            <a:lvl3pPr marL="1371600" lvl="2" indent="-292100">
              <a:spcBef>
                <a:spcPts val="1000"/>
              </a:spcBef>
              <a:spcAft>
                <a:spcPts val="0"/>
              </a:spcAft>
              <a:buSzPts val="1000"/>
              <a:buChar char="–"/>
              <a:defRPr sz="1000"/>
            </a:lvl3pPr>
            <a:lvl4pPr marL="1828800" lvl="3" indent="-279400">
              <a:spcBef>
                <a:spcPts val="1000"/>
              </a:spcBef>
              <a:spcAft>
                <a:spcPts val="0"/>
              </a:spcAft>
              <a:buSzPts val="800"/>
              <a:buChar char="▪"/>
              <a:defRPr sz="800"/>
            </a:lvl4pPr>
            <a:lvl5pPr marL="2286000" lvl="4" indent="-279400">
              <a:spcBef>
                <a:spcPts val="1000"/>
              </a:spcBef>
              <a:spcAft>
                <a:spcPts val="0"/>
              </a:spcAft>
              <a:buSzPts val="800"/>
              <a:buChar char="▫"/>
              <a:defRPr sz="800"/>
            </a:lvl5pPr>
            <a:lvl6pPr marL="2743200" lvl="5" indent="-279400">
              <a:spcBef>
                <a:spcPts val="1000"/>
              </a:spcBef>
              <a:spcAft>
                <a:spcPts val="0"/>
              </a:spcAft>
              <a:buSzPts val="800"/>
              <a:buChar char="–"/>
              <a:defRPr sz="800"/>
            </a:lvl6pPr>
            <a:lvl7pPr marL="3200400" lvl="6" indent="-279400">
              <a:spcBef>
                <a:spcPts val="1000"/>
              </a:spcBef>
              <a:spcAft>
                <a:spcPts val="0"/>
              </a:spcAft>
              <a:buSzPts val="800"/>
              <a:buChar char="▪"/>
              <a:defRPr sz="800"/>
            </a:lvl7pPr>
            <a:lvl8pPr marL="3657600" lvl="7" indent="-279400">
              <a:spcBef>
                <a:spcPts val="1000"/>
              </a:spcBef>
              <a:spcAft>
                <a:spcPts val="0"/>
              </a:spcAft>
              <a:buSzPts val="800"/>
              <a:buChar char="–"/>
              <a:defRPr sz="800"/>
            </a:lvl8pPr>
            <a:lvl9pPr marL="4114800" lvl="8" indent="-279400">
              <a:spcBef>
                <a:spcPts val="1000"/>
              </a:spcBef>
              <a:spcAft>
                <a:spcPts val="1000"/>
              </a:spcAft>
              <a:buSzPts val="800"/>
              <a:buChar char="▪"/>
              <a:defRPr sz="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7900"/>
            <a:ext cx="8334000" cy="572700"/>
          </a:xfrm>
          <a:prstGeom prst="rect">
            <a:avLst/>
          </a:prstGeom>
          <a:noFill/>
          <a:ln>
            <a:noFill/>
          </a:ln>
        </p:spPr>
        <p:txBody>
          <a:bodyPr spcFirstLastPara="1" wrap="square" lIns="0" tIns="0" rIns="0" bIns="0" anchor="t" anchorCtr="0">
            <a:normAutofit/>
          </a:bodyPr>
          <a:lstStyle>
            <a:lvl1pPr lvl="0" rtl="0">
              <a:lnSpc>
                <a:spcPct val="90000"/>
              </a:lnSpc>
              <a:spcBef>
                <a:spcPts val="0"/>
              </a:spcBef>
              <a:spcAft>
                <a:spcPts val="0"/>
              </a:spcAft>
              <a:buClr>
                <a:schemeClr val="dk2"/>
              </a:buClr>
              <a:buSzPts val="3200"/>
              <a:buFont typeface="Proxima Nova Extrabold"/>
              <a:buNone/>
              <a:defRPr sz="3200">
                <a:solidFill>
                  <a:schemeClr val="dk2"/>
                </a:solidFill>
                <a:latin typeface="Proxima Nova Extrabold"/>
                <a:ea typeface="Proxima Nova Extrabold"/>
                <a:cs typeface="Proxima Nova Extrabold"/>
                <a:sym typeface="Proxima Nova Extrabold"/>
              </a:defRPr>
            </a:lvl1pPr>
            <a:lvl2pPr lvl="1" rtl="0">
              <a:lnSpc>
                <a:spcPct val="90000"/>
              </a:lnSpc>
              <a:spcBef>
                <a:spcPts val="0"/>
              </a:spcBef>
              <a:spcAft>
                <a:spcPts val="0"/>
              </a:spcAft>
              <a:buClr>
                <a:schemeClr val="dk1"/>
              </a:buClr>
              <a:buSzPts val="2800"/>
              <a:buNone/>
              <a:defRPr sz="2800">
                <a:solidFill>
                  <a:schemeClr val="dk1"/>
                </a:solidFill>
              </a:defRPr>
            </a:lvl2pPr>
            <a:lvl3pPr lvl="2" rtl="0">
              <a:lnSpc>
                <a:spcPct val="90000"/>
              </a:lnSpc>
              <a:spcBef>
                <a:spcPts val="0"/>
              </a:spcBef>
              <a:spcAft>
                <a:spcPts val="0"/>
              </a:spcAft>
              <a:buClr>
                <a:schemeClr val="dk1"/>
              </a:buClr>
              <a:buSzPts val="2800"/>
              <a:buNone/>
              <a:defRPr sz="2800">
                <a:solidFill>
                  <a:schemeClr val="dk1"/>
                </a:solidFill>
              </a:defRPr>
            </a:lvl3pPr>
            <a:lvl4pPr lvl="3" rtl="0">
              <a:lnSpc>
                <a:spcPct val="90000"/>
              </a:lnSpc>
              <a:spcBef>
                <a:spcPts val="0"/>
              </a:spcBef>
              <a:spcAft>
                <a:spcPts val="0"/>
              </a:spcAft>
              <a:buClr>
                <a:schemeClr val="dk1"/>
              </a:buClr>
              <a:buSzPts val="2800"/>
              <a:buNone/>
              <a:defRPr sz="2800">
                <a:solidFill>
                  <a:schemeClr val="dk1"/>
                </a:solidFill>
              </a:defRPr>
            </a:lvl4pPr>
            <a:lvl5pPr lvl="4" rtl="0">
              <a:lnSpc>
                <a:spcPct val="90000"/>
              </a:lnSpc>
              <a:spcBef>
                <a:spcPts val="0"/>
              </a:spcBef>
              <a:spcAft>
                <a:spcPts val="0"/>
              </a:spcAft>
              <a:buClr>
                <a:schemeClr val="dk1"/>
              </a:buClr>
              <a:buSzPts val="2800"/>
              <a:buNone/>
              <a:defRPr sz="2800">
                <a:solidFill>
                  <a:schemeClr val="dk1"/>
                </a:solidFill>
              </a:defRPr>
            </a:lvl5pPr>
            <a:lvl6pPr lvl="5" rtl="0">
              <a:lnSpc>
                <a:spcPct val="90000"/>
              </a:lnSpc>
              <a:spcBef>
                <a:spcPts val="0"/>
              </a:spcBef>
              <a:spcAft>
                <a:spcPts val="0"/>
              </a:spcAft>
              <a:buClr>
                <a:schemeClr val="dk1"/>
              </a:buClr>
              <a:buSzPts val="2800"/>
              <a:buNone/>
              <a:defRPr sz="2800">
                <a:solidFill>
                  <a:schemeClr val="dk1"/>
                </a:solidFill>
              </a:defRPr>
            </a:lvl6pPr>
            <a:lvl7pPr lvl="6" rtl="0">
              <a:lnSpc>
                <a:spcPct val="90000"/>
              </a:lnSpc>
              <a:spcBef>
                <a:spcPts val="0"/>
              </a:spcBef>
              <a:spcAft>
                <a:spcPts val="0"/>
              </a:spcAft>
              <a:buClr>
                <a:schemeClr val="dk1"/>
              </a:buClr>
              <a:buSzPts val="2800"/>
              <a:buNone/>
              <a:defRPr sz="2800">
                <a:solidFill>
                  <a:schemeClr val="dk1"/>
                </a:solidFill>
              </a:defRPr>
            </a:lvl7pPr>
            <a:lvl8pPr lvl="7" rtl="0">
              <a:lnSpc>
                <a:spcPct val="90000"/>
              </a:lnSpc>
              <a:spcBef>
                <a:spcPts val="0"/>
              </a:spcBef>
              <a:spcAft>
                <a:spcPts val="0"/>
              </a:spcAft>
              <a:buClr>
                <a:schemeClr val="dk1"/>
              </a:buClr>
              <a:buSzPts val="2800"/>
              <a:buNone/>
              <a:defRPr sz="2800">
                <a:solidFill>
                  <a:schemeClr val="dk1"/>
                </a:solidFill>
              </a:defRPr>
            </a:lvl8pPr>
            <a:lvl9pPr lvl="8" rtl="0">
              <a:lnSpc>
                <a:spcPct val="9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079575"/>
            <a:ext cx="8277000" cy="3447000"/>
          </a:xfrm>
          <a:prstGeom prst="rect">
            <a:avLst/>
          </a:prstGeom>
          <a:noFill/>
          <a:ln>
            <a:noFill/>
          </a:ln>
        </p:spPr>
        <p:txBody>
          <a:bodyPr spcFirstLastPara="1" wrap="square" lIns="0" tIns="0" rIns="0" bIns="0" anchor="t" anchorCtr="0">
            <a:noAutofit/>
          </a:bodyPr>
          <a:lstStyle>
            <a:lvl1pPr marL="457200" lvl="0" indent="-304800" rtl="0">
              <a:lnSpc>
                <a:spcPct val="100000"/>
              </a:lnSpc>
              <a:spcBef>
                <a:spcPts val="0"/>
              </a:spcBef>
              <a:spcAft>
                <a:spcPts val="0"/>
              </a:spcAft>
              <a:buClr>
                <a:schemeClr val="lt2"/>
              </a:buClr>
              <a:buSzPts val="1200"/>
              <a:buFont typeface="Proxima Nova"/>
              <a:buChar char="▪"/>
              <a:defRPr sz="1200">
                <a:solidFill>
                  <a:schemeClr val="dk1"/>
                </a:solidFill>
                <a:latin typeface="Proxima Nova"/>
                <a:ea typeface="Proxima Nova"/>
                <a:cs typeface="Proxima Nova"/>
                <a:sym typeface="Proxima Nova"/>
              </a:defRPr>
            </a:lvl1pPr>
            <a:lvl2pPr marL="914400" lvl="1" indent="-292100" rtl="0">
              <a:lnSpc>
                <a:spcPct val="100000"/>
              </a:lnSpc>
              <a:spcBef>
                <a:spcPts val="1000"/>
              </a:spcBef>
              <a:spcAft>
                <a:spcPts val="0"/>
              </a:spcAft>
              <a:buClr>
                <a:schemeClr val="lt2"/>
              </a:buClr>
              <a:buSzPts val="1000"/>
              <a:buFont typeface="Proxima Nova"/>
              <a:buChar char="▫"/>
              <a:defRPr sz="1000">
                <a:solidFill>
                  <a:schemeClr val="dk1"/>
                </a:solidFill>
                <a:latin typeface="Proxima Nova"/>
                <a:ea typeface="Proxima Nova"/>
                <a:cs typeface="Proxima Nova"/>
                <a:sym typeface="Proxima Nova"/>
              </a:defRPr>
            </a:lvl2pPr>
            <a:lvl3pPr marL="1371600" lvl="2" indent="-279400" rtl="0">
              <a:lnSpc>
                <a:spcPct val="100000"/>
              </a:lnSpc>
              <a:spcBef>
                <a:spcPts val="1000"/>
              </a:spcBef>
              <a:spcAft>
                <a:spcPts val="0"/>
              </a:spcAft>
              <a:buClr>
                <a:schemeClr val="lt2"/>
              </a:buClr>
              <a:buSzPts val="800"/>
              <a:buFont typeface="Proxima Nova"/>
              <a:buChar char="–"/>
              <a:defRPr sz="800">
                <a:solidFill>
                  <a:schemeClr val="dk1"/>
                </a:solidFill>
                <a:latin typeface="Proxima Nova"/>
                <a:ea typeface="Proxima Nova"/>
                <a:cs typeface="Proxima Nova"/>
                <a:sym typeface="Proxima Nova"/>
              </a:defRPr>
            </a:lvl3pPr>
            <a:lvl4pPr marL="1828800" lvl="3" indent="-266700" rtl="0">
              <a:lnSpc>
                <a:spcPct val="100000"/>
              </a:lnSpc>
              <a:spcBef>
                <a:spcPts val="1000"/>
              </a:spcBef>
              <a:spcAft>
                <a:spcPts val="0"/>
              </a:spcAft>
              <a:buClr>
                <a:schemeClr val="lt2"/>
              </a:buClr>
              <a:buSzPts val="600"/>
              <a:buFont typeface="Proxima Nova"/>
              <a:buChar char="▪"/>
              <a:defRPr sz="600">
                <a:solidFill>
                  <a:schemeClr val="dk1"/>
                </a:solidFill>
                <a:latin typeface="Proxima Nova"/>
                <a:ea typeface="Proxima Nova"/>
                <a:cs typeface="Proxima Nova"/>
                <a:sym typeface="Proxima Nova"/>
              </a:defRPr>
            </a:lvl4pPr>
            <a:lvl5pPr marL="2286000" lvl="4" indent="-266700" rtl="0">
              <a:lnSpc>
                <a:spcPct val="100000"/>
              </a:lnSpc>
              <a:spcBef>
                <a:spcPts val="1000"/>
              </a:spcBef>
              <a:spcAft>
                <a:spcPts val="0"/>
              </a:spcAft>
              <a:buClr>
                <a:schemeClr val="accent1"/>
              </a:buClr>
              <a:buSzPts val="600"/>
              <a:buFont typeface="Proxima Nova"/>
              <a:buChar char="▫"/>
              <a:defRPr sz="600">
                <a:solidFill>
                  <a:schemeClr val="dk1"/>
                </a:solidFill>
                <a:latin typeface="Proxima Nova"/>
                <a:ea typeface="Proxima Nova"/>
                <a:cs typeface="Proxima Nova"/>
                <a:sym typeface="Proxima Nova"/>
              </a:defRPr>
            </a:lvl5pPr>
            <a:lvl6pPr marL="2743200" lvl="5" indent="-266700" rtl="0">
              <a:lnSpc>
                <a:spcPct val="100000"/>
              </a:lnSpc>
              <a:spcBef>
                <a:spcPts val="1000"/>
              </a:spcBef>
              <a:spcAft>
                <a:spcPts val="0"/>
              </a:spcAft>
              <a:buClr>
                <a:schemeClr val="lt2"/>
              </a:buClr>
              <a:buSzPts val="600"/>
              <a:buFont typeface="Proxima Nova"/>
              <a:buChar char="–"/>
              <a:defRPr sz="600">
                <a:solidFill>
                  <a:schemeClr val="dk1"/>
                </a:solidFill>
                <a:latin typeface="Proxima Nova"/>
                <a:ea typeface="Proxima Nova"/>
                <a:cs typeface="Proxima Nova"/>
                <a:sym typeface="Proxima Nova"/>
              </a:defRPr>
            </a:lvl6pPr>
            <a:lvl7pPr marL="3200400" lvl="6" indent="-266700" rtl="0">
              <a:lnSpc>
                <a:spcPct val="100000"/>
              </a:lnSpc>
              <a:spcBef>
                <a:spcPts val="1000"/>
              </a:spcBef>
              <a:spcAft>
                <a:spcPts val="0"/>
              </a:spcAft>
              <a:buClr>
                <a:schemeClr val="lt2"/>
              </a:buClr>
              <a:buSzPts val="600"/>
              <a:buFont typeface="Proxima Nova"/>
              <a:buChar char="▪"/>
              <a:defRPr sz="600">
                <a:solidFill>
                  <a:schemeClr val="dk1"/>
                </a:solidFill>
                <a:latin typeface="Proxima Nova"/>
                <a:ea typeface="Proxima Nova"/>
                <a:cs typeface="Proxima Nova"/>
                <a:sym typeface="Proxima Nova"/>
              </a:defRPr>
            </a:lvl7pPr>
            <a:lvl8pPr marL="3657600" lvl="7" indent="-266700" rtl="0">
              <a:lnSpc>
                <a:spcPct val="100000"/>
              </a:lnSpc>
              <a:spcBef>
                <a:spcPts val="1000"/>
              </a:spcBef>
              <a:spcAft>
                <a:spcPts val="0"/>
              </a:spcAft>
              <a:buClr>
                <a:schemeClr val="lt2"/>
              </a:buClr>
              <a:buSzPts val="600"/>
              <a:buFont typeface="Proxima Nova"/>
              <a:buChar char="–"/>
              <a:defRPr sz="600">
                <a:solidFill>
                  <a:schemeClr val="dk1"/>
                </a:solidFill>
                <a:latin typeface="Proxima Nova"/>
                <a:ea typeface="Proxima Nova"/>
                <a:cs typeface="Proxima Nova"/>
                <a:sym typeface="Proxima Nova"/>
              </a:defRPr>
            </a:lvl8pPr>
            <a:lvl9pPr marL="4114800" lvl="8" indent="-266700" rtl="0">
              <a:lnSpc>
                <a:spcPct val="100000"/>
              </a:lnSpc>
              <a:spcBef>
                <a:spcPts val="1000"/>
              </a:spcBef>
              <a:spcAft>
                <a:spcPts val="1000"/>
              </a:spcAft>
              <a:buClr>
                <a:schemeClr val="lt2"/>
              </a:buClr>
              <a:buSzPts val="600"/>
              <a:buFont typeface="Proxima Nova"/>
              <a:buChar char="▪"/>
              <a:defRPr sz="600">
                <a:solidFill>
                  <a:schemeClr val="dk1"/>
                </a:solidFill>
                <a:latin typeface="Proxima Nova"/>
                <a:ea typeface="Proxima Nova"/>
                <a:cs typeface="Proxima Nova"/>
                <a:sym typeface="Proxima Nova"/>
              </a:defRPr>
            </a:lvl9pPr>
          </a:lstStyle>
          <a:p>
            <a:endParaRPr/>
          </a:p>
        </p:txBody>
      </p:sp>
      <p:pic>
        <p:nvPicPr>
          <p:cNvPr id="8" name="Google Shape;8;p1"/>
          <p:cNvPicPr preferRelativeResize="0"/>
          <p:nvPr/>
        </p:nvPicPr>
        <p:blipFill>
          <a:blip r:embed="rId41">
            <a:alphaModFix/>
          </a:blip>
          <a:stretch>
            <a:fillRect/>
          </a:stretch>
        </p:blipFill>
        <p:spPr>
          <a:xfrm>
            <a:off x="8600450" y="4931313"/>
            <a:ext cx="458200" cy="147375"/>
          </a:xfrm>
          <a:prstGeom prst="rect">
            <a:avLst/>
          </a:prstGeom>
          <a:noFill/>
          <a:ln>
            <a:noFill/>
          </a:ln>
        </p:spPr>
      </p:pic>
      <p:sp>
        <p:nvSpPr>
          <p:cNvPr id="9" name="Google Shape;9;p1"/>
          <p:cNvSpPr txBox="1"/>
          <p:nvPr/>
        </p:nvSpPr>
        <p:spPr>
          <a:xfrm>
            <a:off x="17079" y="4906908"/>
            <a:ext cx="4200300" cy="19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500">
                <a:solidFill>
                  <a:schemeClr val="dk2"/>
                </a:solidFill>
                <a:latin typeface="Proxima Nova Semibold"/>
                <a:ea typeface="Proxima Nova Semibold"/>
                <a:cs typeface="Proxima Nova Semibold"/>
                <a:sym typeface="Proxima Nova Semibold"/>
              </a:rPr>
              <a:t>© 2025 Expel, Inc. </a:t>
            </a:r>
            <a:endParaRPr sz="500">
              <a:solidFill>
                <a:schemeClr val="dk2"/>
              </a:solidFill>
              <a:latin typeface="Proxima Nova Semibold"/>
              <a:ea typeface="Proxima Nova Semibold"/>
              <a:cs typeface="Proxima Nova Semibold"/>
              <a:sym typeface="Proxima Nova Semibo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16">
          <p15:clr>
            <a:srgbClr val="E46962"/>
          </p15:clr>
        </p15:guide>
        <p15:guide id="2" pos="288">
          <p15:clr>
            <a:srgbClr val="E46962"/>
          </p15:clr>
        </p15:guide>
        <p15:guide id="3" orient="horz" pos="803">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22.xml"/><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illustrated-machine-learning.github.io/#/machine-learning/"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hyperlink" Target="https://github.com/mundruid/cyberdata-mlai" TargetMode="External"/><Relationship Id="rId5" Type="http://schemas.openxmlformats.org/officeDocument/2006/relationships/image" Target="../media/image33.png"/><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1"/>
          <p:cNvSpPr txBox="1">
            <a:spLocks noGrp="1"/>
          </p:cNvSpPr>
          <p:nvPr>
            <p:ph type="ctrTitle"/>
          </p:nvPr>
        </p:nvSpPr>
        <p:spPr>
          <a:xfrm>
            <a:off x="462300" y="1558813"/>
            <a:ext cx="6194400" cy="1617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Unlocking cyber insights with AI: </a:t>
            </a:r>
            <a:r>
              <a:rPr lang="en">
                <a:latin typeface="Proxima Nova"/>
                <a:ea typeface="Proxima Nova"/>
                <a:cs typeface="Proxima Nova"/>
                <a:sym typeface="Proxima Nova"/>
              </a:rPr>
              <a:t>Using ML and LLMs for next-gen analysis</a:t>
            </a:r>
            <a:endParaRPr>
              <a:latin typeface="Proxima Nova"/>
              <a:ea typeface="Proxima Nova"/>
              <a:cs typeface="Proxima Nova"/>
              <a:sym typeface="Proxima Nova"/>
            </a:endParaRPr>
          </a:p>
        </p:txBody>
      </p:sp>
      <p:sp>
        <p:nvSpPr>
          <p:cNvPr id="232" name="Google Shape;232;p41"/>
          <p:cNvSpPr txBox="1">
            <a:spLocks noGrp="1"/>
          </p:cNvSpPr>
          <p:nvPr>
            <p:ph type="subTitle" idx="2"/>
          </p:nvPr>
        </p:nvSpPr>
        <p:spPr>
          <a:xfrm>
            <a:off x="462300" y="3768250"/>
            <a:ext cx="5097300" cy="12450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a:t>Xenia Mountrouidou, PhD</a:t>
            </a:r>
            <a:endParaRPr sz="1600"/>
          </a:p>
          <a:p>
            <a:pPr marL="0" lvl="0" indent="0" algn="l" rtl="0">
              <a:lnSpc>
                <a:spcPct val="100000"/>
              </a:lnSpc>
              <a:spcBef>
                <a:spcPts val="0"/>
              </a:spcBef>
              <a:spcAft>
                <a:spcPts val="0"/>
              </a:spcAft>
              <a:buNone/>
            </a:pPr>
            <a:r>
              <a:rPr lang="en" sz="1600"/>
              <a:t>Principal Cyber Data Scientist | Expel</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SANS AI Cyber Summit</a:t>
            </a:r>
            <a:endParaRPr sz="1600"/>
          </a:p>
          <a:p>
            <a:pPr marL="0" lvl="0" indent="0" algn="l" rtl="0">
              <a:spcBef>
                <a:spcPts val="0"/>
              </a:spcBef>
              <a:spcAft>
                <a:spcPts val="0"/>
              </a:spcAft>
              <a:buNone/>
            </a:pPr>
            <a:r>
              <a:rPr lang="en"/>
              <a:t>March 31- April 1,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a:spLocks noGrp="1"/>
          </p:cNvSpPr>
          <p:nvPr>
            <p:ph type="title"/>
          </p:nvPr>
        </p:nvSpPr>
        <p:spPr>
          <a:xfrm>
            <a:off x="404350" y="2119950"/>
            <a:ext cx="2697600" cy="9036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sz="1000">
              <a:solidFill>
                <a:schemeClr val="accent2"/>
              </a:solidFill>
            </a:endParaRPr>
          </a:p>
          <a:p>
            <a:pPr marL="0" lvl="0" indent="0" algn="l" rtl="0">
              <a:spcBef>
                <a:spcPts val="1000"/>
              </a:spcBef>
              <a:spcAft>
                <a:spcPts val="1000"/>
              </a:spcAft>
              <a:buNone/>
            </a:pPr>
            <a:r>
              <a:rPr lang="en"/>
              <a:t>Why EDA?</a:t>
            </a:r>
            <a:endParaRPr sz="1400"/>
          </a:p>
        </p:txBody>
      </p:sp>
      <p:sp>
        <p:nvSpPr>
          <p:cNvPr id="323" name="Google Shape;323;p51"/>
          <p:cNvSpPr txBox="1">
            <a:spLocks noGrp="1"/>
          </p:cNvSpPr>
          <p:nvPr>
            <p:ph type="body" idx="1"/>
          </p:nvPr>
        </p:nvSpPr>
        <p:spPr>
          <a:xfrm>
            <a:off x="4381700" y="351300"/>
            <a:ext cx="4138500" cy="3678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b="1" dirty="0">
                <a:solidFill>
                  <a:schemeClr val="lt2"/>
                </a:solidFill>
              </a:rPr>
              <a:t>Data is messy—it may be a complete black box. </a:t>
            </a:r>
            <a:endParaRPr sz="1800" b="1" dirty="0">
              <a:solidFill>
                <a:schemeClr val="lt2"/>
              </a:solidFill>
            </a:endParaRPr>
          </a:p>
          <a:p>
            <a:pPr marL="0" lvl="0" indent="0" algn="l" rtl="0">
              <a:spcBef>
                <a:spcPts val="1000"/>
              </a:spcBef>
              <a:spcAft>
                <a:spcPts val="0"/>
              </a:spcAft>
              <a:buNone/>
            </a:pPr>
            <a:r>
              <a:rPr lang="en" sz="1800" b="1" dirty="0">
                <a:solidFill>
                  <a:schemeClr val="lt2"/>
                </a:solidFill>
              </a:rPr>
              <a:t>Know your data better:</a:t>
            </a:r>
            <a:endParaRPr sz="1600" dirty="0"/>
          </a:p>
          <a:p>
            <a:pPr marL="412751" lvl="0" indent="-285750" algn="l" rtl="0">
              <a:spcBef>
                <a:spcPts val="1000"/>
              </a:spcBef>
              <a:spcAft>
                <a:spcPts val="0"/>
              </a:spcAft>
              <a:buClr>
                <a:schemeClr val="tx2"/>
              </a:buClr>
              <a:buSzPct val="100000"/>
              <a:buFont typeface="Wingdings" pitchFamily="2" charset="2"/>
              <a:buChar char="§"/>
            </a:pPr>
            <a:r>
              <a:rPr lang="en" sz="1600" dirty="0"/>
              <a:t>Feature engineering</a:t>
            </a:r>
            <a:endParaRPr sz="1600" dirty="0"/>
          </a:p>
          <a:p>
            <a:pPr marL="412751" lvl="0" indent="-285750" algn="l" rtl="0">
              <a:spcBef>
                <a:spcPts val="1000"/>
              </a:spcBef>
              <a:spcAft>
                <a:spcPts val="0"/>
              </a:spcAft>
              <a:buClr>
                <a:schemeClr val="tx2"/>
              </a:buClr>
              <a:buSzPct val="100000"/>
              <a:buFont typeface="Wingdings" pitchFamily="2" charset="2"/>
              <a:buChar char="§"/>
            </a:pPr>
            <a:r>
              <a:rPr lang="en" sz="1600" dirty="0"/>
              <a:t>Modeling</a:t>
            </a:r>
            <a:endParaRPr sz="1600" dirty="0"/>
          </a:p>
          <a:p>
            <a:pPr marL="0" lvl="0" indent="0" algn="l" rtl="0">
              <a:spcBef>
                <a:spcPts val="1000"/>
              </a:spcBef>
              <a:spcAft>
                <a:spcPts val="0"/>
              </a:spcAft>
              <a:buNone/>
            </a:pPr>
            <a:endParaRPr sz="1600" dirty="0"/>
          </a:p>
          <a:p>
            <a:pPr marL="0" lvl="0" indent="0" algn="l" rtl="0">
              <a:spcBef>
                <a:spcPts val="1000"/>
              </a:spcBef>
              <a:spcAft>
                <a:spcPts val="0"/>
              </a:spcAft>
              <a:buNone/>
            </a:pPr>
            <a:r>
              <a:rPr lang="en" sz="1800" b="1" dirty="0">
                <a:solidFill>
                  <a:schemeClr val="lt2"/>
                </a:solidFill>
              </a:rPr>
              <a:t>Questions about data:</a:t>
            </a:r>
            <a:endParaRPr sz="1600" dirty="0"/>
          </a:p>
          <a:p>
            <a:pPr marL="457200" lvl="0" indent="-330200" algn="l" rtl="0">
              <a:spcBef>
                <a:spcPts val="1000"/>
              </a:spcBef>
              <a:spcAft>
                <a:spcPts val="0"/>
              </a:spcAft>
              <a:buClr>
                <a:schemeClr val="tx2"/>
              </a:buClr>
              <a:buSzPct val="100000"/>
              <a:buFont typeface="Wingdings" pitchFamily="2" charset="2"/>
              <a:buChar char="§"/>
            </a:pPr>
            <a:r>
              <a:rPr lang="en" sz="1600" dirty="0"/>
              <a:t>Is it accessible?</a:t>
            </a:r>
            <a:endParaRPr sz="1600" dirty="0"/>
          </a:p>
          <a:p>
            <a:pPr marL="457200" lvl="0" indent="-330200" algn="l" rtl="0">
              <a:spcBef>
                <a:spcPts val="1000"/>
              </a:spcBef>
              <a:spcAft>
                <a:spcPts val="0"/>
              </a:spcAft>
              <a:buClr>
                <a:schemeClr val="tx2"/>
              </a:buClr>
              <a:buSzPct val="100000"/>
              <a:buFont typeface="Wingdings" pitchFamily="2" charset="2"/>
              <a:buChar char="§"/>
            </a:pPr>
            <a:r>
              <a:rPr lang="en" sz="1600" dirty="0"/>
              <a:t>Is it usable? EDA</a:t>
            </a:r>
            <a:endParaRPr sz="1600" dirty="0"/>
          </a:p>
          <a:p>
            <a:pPr marL="457200" lvl="0" indent="-330200" algn="l" rtl="0">
              <a:spcBef>
                <a:spcPts val="1000"/>
              </a:spcBef>
              <a:spcAft>
                <a:spcPts val="0"/>
              </a:spcAft>
              <a:buClr>
                <a:schemeClr val="tx2"/>
              </a:buClr>
              <a:buSzPct val="100000"/>
              <a:buFont typeface="Wingdings" pitchFamily="2" charset="2"/>
              <a:buChar char="§"/>
            </a:pPr>
            <a:r>
              <a:rPr lang="en" sz="1600" dirty="0"/>
              <a:t>Is it understandable? EDA</a:t>
            </a:r>
            <a:endParaRPr sz="1600" dirty="0"/>
          </a:p>
          <a:p>
            <a:pPr marL="457200" lvl="0" indent="-330200" algn="l" rtl="0">
              <a:spcBef>
                <a:spcPts val="1000"/>
              </a:spcBef>
              <a:spcAft>
                <a:spcPts val="0"/>
              </a:spcAft>
              <a:buClr>
                <a:schemeClr val="tx2"/>
              </a:buClr>
              <a:buSzPct val="100000"/>
              <a:buFont typeface="Wingdings" pitchFamily="2" charset="2"/>
              <a:buChar char="§"/>
            </a:pPr>
            <a:r>
              <a:rPr lang="en" sz="1600" dirty="0"/>
              <a:t>Is it sizeable? EDA</a:t>
            </a:r>
            <a:endParaRPr sz="1600" dirty="0"/>
          </a:p>
          <a:p>
            <a:pPr marL="457200" lvl="0" indent="-330200" algn="l" rtl="0">
              <a:spcBef>
                <a:spcPts val="1000"/>
              </a:spcBef>
              <a:spcAft>
                <a:spcPts val="1000"/>
              </a:spcAft>
              <a:buClr>
                <a:schemeClr val="tx2"/>
              </a:buClr>
              <a:buSzPct val="100000"/>
              <a:buFont typeface="Wingdings" pitchFamily="2" charset="2"/>
              <a:buChar char="§"/>
            </a:pPr>
            <a:r>
              <a:rPr lang="en" sz="1600" dirty="0"/>
              <a:t>Is it reliable?</a:t>
            </a:r>
            <a:endParaRPr sz="1600" dirty="0"/>
          </a:p>
        </p:txBody>
      </p:sp>
      <p:pic>
        <p:nvPicPr>
          <p:cNvPr id="324" name="Google Shape;324;p51"/>
          <p:cNvPicPr preferRelativeResize="0"/>
          <p:nvPr/>
        </p:nvPicPr>
        <p:blipFill>
          <a:blip r:embed="rId3">
            <a:alphaModFix/>
          </a:blip>
          <a:stretch>
            <a:fillRect/>
          </a:stretch>
        </p:blipFill>
        <p:spPr>
          <a:xfrm>
            <a:off x="342900" y="1724025"/>
            <a:ext cx="694875" cy="694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txBox="1">
            <a:spLocks noGrp="1"/>
          </p:cNvSpPr>
          <p:nvPr>
            <p:ph type="title"/>
          </p:nvPr>
        </p:nvSpPr>
        <p:spPr>
          <a:xfrm>
            <a:off x="404350" y="2119950"/>
            <a:ext cx="2697600" cy="903600"/>
          </a:xfrm>
          <a:prstGeom prst="rect">
            <a:avLst/>
          </a:prstGeom>
        </p:spPr>
        <p:txBody>
          <a:bodyPr spcFirstLastPara="1" wrap="square" lIns="0" tIns="0" rIns="0" bIns="0" anchor="t" anchorCtr="0">
            <a:normAutofit fontScale="90000"/>
          </a:bodyPr>
          <a:lstStyle/>
          <a:p>
            <a:pPr marL="0" lvl="0" indent="0" algn="l" rtl="0">
              <a:spcBef>
                <a:spcPts val="0"/>
              </a:spcBef>
              <a:spcAft>
                <a:spcPts val="0"/>
              </a:spcAft>
              <a:buNone/>
            </a:pPr>
            <a:endParaRPr sz="1000">
              <a:solidFill>
                <a:schemeClr val="accent2"/>
              </a:solidFill>
            </a:endParaRPr>
          </a:p>
          <a:p>
            <a:pPr marL="0" lvl="0" indent="0" algn="l" rtl="0">
              <a:spcBef>
                <a:spcPts val="1000"/>
              </a:spcBef>
              <a:spcAft>
                <a:spcPts val="0"/>
              </a:spcAft>
              <a:buNone/>
            </a:pPr>
            <a:r>
              <a:rPr lang="en"/>
              <a:t>Why EDA for cybersecurity data?</a:t>
            </a:r>
            <a:endParaRPr sz="1400"/>
          </a:p>
        </p:txBody>
      </p:sp>
      <p:sp>
        <p:nvSpPr>
          <p:cNvPr id="330" name="Google Shape;330;p52"/>
          <p:cNvSpPr txBox="1">
            <a:spLocks noGrp="1"/>
          </p:cNvSpPr>
          <p:nvPr>
            <p:ph type="body" idx="1"/>
          </p:nvPr>
        </p:nvSpPr>
        <p:spPr>
          <a:xfrm>
            <a:off x="4381700" y="351300"/>
            <a:ext cx="4138500" cy="3678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800" b="1" dirty="0">
                <a:solidFill>
                  <a:schemeClr val="lt2"/>
                </a:solidFill>
              </a:rPr>
              <a:t>Cybersecurity data is messy</a:t>
            </a:r>
            <a:endParaRPr sz="1600" dirty="0"/>
          </a:p>
          <a:p>
            <a:pPr marL="457200" lvl="0" indent="-342900" algn="l" rtl="0">
              <a:spcBef>
                <a:spcPts val="1000"/>
              </a:spcBef>
              <a:spcAft>
                <a:spcPts val="0"/>
              </a:spcAft>
              <a:buSzPts val="1800"/>
              <a:buFont typeface="Wingdings" pitchFamily="2" charset="2"/>
              <a:buChar char="§"/>
            </a:pPr>
            <a:r>
              <a:rPr lang="en" sz="1800" dirty="0"/>
              <a:t>Unstructured</a:t>
            </a:r>
            <a:endParaRPr sz="1800" dirty="0"/>
          </a:p>
          <a:p>
            <a:pPr marL="457200" lvl="0" indent="-342900" algn="l" rtl="0">
              <a:spcBef>
                <a:spcPts val="1000"/>
              </a:spcBef>
              <a:spcAft>
                <a:spcPts val="0"/>
              </a:spcAft>
              <a:buSzPts val="1800"/>
              <a:buFont typeface="Wingdings" pitchFamily="2" charset="2"/>
              <a:buChar char="§"/>
            </a:pPr>
            <a:r>
              <a:rPr lang="en" sz="1800" dirty="0"/>
              <a:t>Unknown behavior in a system</a:t>
            </a:r>
            <a:endParaRPr sz="1800" dirty="0"/>
          </a:p>
          <a:p>
            <a:pPr marL="0" lvl="0" indent="0" algn="l" rtl="0">
              <a:spcBef>
                <a:spcPts val="1000"/>
              </a:spcBef>
              <a:spcAft>
                <a:spcPts val="0"/>
              </a:spcAft>
              <a:buNone/>
            </a:pPr>
            <a:endParaRPr sz="1800" dirty="0"/>
          </a:p>
          <a:p>
            <a:pPr marL="0" lvl="0" indent="0" algn="l" rtl="0">
              <a:spcBef>
                <a:spcPts val="1000"/>
              </a:spcBef>
              <a:spcAft>
                <a:spcPts val="0"/>
              </a:spcAft>
              <a:buNone/>
            </a:pPr>
            <a:r>
              <a:rPr lang="en" sz="1800" b="1" dirty="0">
                <a:solidFill>
                  <a:schemeClr val="lt2"/>
                </a:solidFill>
              </a:rPr>
              <a:t>Robustness is paramount</a:t>
            </a:r>
            <a:endParaRPr sz="1800" dirty="0"/>
          </a:p>
          <a:p>
            <a:pPr marL="457200" lvl="0" indent="-342900" algn="l" rtl="0">
              <a:spcBef>
                <a:spcPts val="1000"/>
              </a:spcBef>
              <a:spcAft>
                <a:spcPts val="0"/>
              </a:spcAft>
              <a:buSzPts val="1800"/>
              <a:buFont typeface="Wingdings" pitchFamily="2" charset="2"/>
              <a:buChar char="§"/>
            </a:pPr>
            <a:r>
              <a:rPr lang="en" sz="1800" dirty="0"/>
              <a:t>Predictive modeling </a:t>
            </a:r>
            <a:endParaRPr sz="1800" dirty="0"/>
          </a:p>
          <a:p>
            <a:pPr marL="457200" lvl="0" indent="-342900" algn="l" rtl="0">
              <a:spcBef>
                <a:spcPts val="1000"/>
              </a:spcBef>
              <a:spcAft>
                <a:spcPts val="0"/>
              </a:spcAft>
              <a:buSzPts val="1800"/>
              <a:buFont typeface="Wingdings" pitchFamily="2" charset="2"/>
              <a:buChar char="§"/>
            </a:pPr>
            <a:r>
              <a:rPr lang="en" sz="1800" dirty="0"/>
              <a:t>Decision making</a:t>
            </a:r>
            <a:endParaRPr sz="1800" dirty="0"/>
          </a:p>
          <a:p>
            <a:pPr marL="0" lvl="0" indent="0" algn="l" rtl="0">
              <a:spcBef>
                <a:spcPts val="1000"/>
              </a:spcBef>
              <a:spcAft>
                <a:spcPts val="0"/>
              </a:spcAft>
              <a:buNone/>
            </a:pPr>
            <a:endParaRPr sz="1600" dirty="0"/>
          </a:p>
          <a:p>
            <a:pPr marL="0" lvl="0" indent="0" algn="l" rtl="0">
              <a:spcBef>
                <a:spcPts val="1000"/>
              </a:spcBef>
              <a:spcAft>
                <a:spcPts val="0"/>
              </a:spcAft>
              <a:buNone/>
            </a:pPr>
            <a:r>
              <a:rPr lang="en" sz="1800" b="1" dirty="0">
                <a:solidFill>
                  <a:schemeClr val="lt2"/>
                </a:solidFill>
              </a:rPr>
              <a:t>Raw cybersecurity data</a:t>
            </a:r>
            <a:endParaRPr sz="1600" dirty="0"/>
          </a:p>
          <a:p>
            <a:pPr marL="457200" lvl="0" indent="-330200" algn="l" rtl="0">
              <a:spcBef>
                <a:spcPts val="1000"/>
              </a:spcBef>
              <a:spcAft>
                <a:spcPts val="0"/>
              </a:spcAft>
              <a:buSzPts val="1600"/>
              <a:buFont typeface="Wingdings" pitchFamily="2" charset="2"/>
              <a:buChar char="§"/>
            </a:pPr>
            <a:r>
              <a:rPr lang="en" sz="1600" dirty="0"/>
              <a:t>Not normalized</a:t>
            </a:r>
            <a:endParaRPr sz="1600" dirty="0"/>
          </a:p>
          <a:p>
            <a:pPr marL="457200" lvl="0" indent="-330200" algn="l" rtl="0">
              <a:spcBef>
                <a:spcPts val="1000"/>
              </a:spcBef>
              <a:spcAft>
                <a:spcPts val="1000"/>
              </a:spcAft>
              <a:buSzPts val="1600"/>
              <a:buFont typeface="Wingdings" pitchFamily="2" charset="2"/>
              <a:buChar char="§"/>
            </a:pPr>
            <a:r>
              <a:rPr lang="en" sz="1600" dirty="0"/>
              <a:t>Unstructured</a:t>
            </a:r>
            <a:endParaRPr sz="1600" dirty="0"/>
          </a:p>
        </p:txBody>
      </p:sp>
      <p:pic>
        <p:nvPicPr>
          <p:cNvPr id="331" name="Google Shape;331;p52"/>
          <p:cNvPicPr preferRelativeResize="0"/>
          <p:nvPr/>
        </p:nvPicPr>
        <p:blipFill>
          <a:blip r:embed="rId3">
            <a:alphaModFix/>
          </a:blip>
          <a:stretch>
            <a:fillRect/>
          </a:stretch>
        </p:blipFill>
        <p:spPr>
          <a:xfrm>
            <a:off x="368287" y="1815438"/>
            <a:ext cx="512064" cy="51206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3"/>
          <p:cNvSpPr txBox="1">
            <a:spLocks noGrp="1"/>
          </p:cNvSpPr>
          <p:nvPr>
            <p:ph type="body" idx="4294967295"/>
          </p:nvPr>
        </p:nvSpPr>
        <p:spPr>
          <a:xfrm>
            <a:off x="235925" y="1862138"/>
            <a:ext cx="2831100" cy="2853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000" dirty="0"/>
              <a:t>Packet captures</a:t>
            </a:r>
            <a:endParaRPr sz="2000" dirty="0"/>
          </a:p>
          <a:p>
            <a:pPr marL="457200" lvl="0" indent="-355600" algn="l" rtl="0">
              <a:spcBef>
                <a:spcPts val="1000"/>
              </a:spcBef>
              <a:spcAft>
                <a:spcPts val="0"/>
              </a:spcAft>
              <a:buSzPts val="2000"/>
              <a:buFont typeface="Wingdings" pitchFamily="2" charset="2"/>
              <a:buChar char="§"/>
            </a:pPr>
            <a:r>
              <a:rPr lang="en" sz="2000" dirty="0"/>
              <a:t>Mirai Botnet</a:t>
            </a:r>
            <a:endParaRPr sz="2000" dirty="0"/>
          </a:p>
          <a:p>
            <a:pPr marL="457200" lvl="0" indent="-355600" algn="l" rtl="0">
              <a:spcBef>
                <a:spcPts val="0"/>
              </a:spcBef>
              <a:spcAft>
                <a:spcPts val="0"/>
              </a:spcAft>
              <a:buSzPts val="2000"/>
              <a:buFont typeface="Wingdings" pitchFamily="2" charset="2"/>
              <a:buChar char="§"/>
            </a:pPr>
            <a:r>
              <a:rPr lang="en" sz="2000" dirty="0"/>
              <a:t>Benign network</a:t>
            </a:r>
            <a:br>
              <a:rPr lang="en" sz="2000" dirty="0"/>
            </a:br>
            <a:r>
              <a:rPr lang="en" sz="2000" dirty="0"/>
              <a:t>activity</a:t>
            </a:r>
            <a:endParaRPr sz="2000" dirty="0"/>
          </a:p>
        </p:txBody>
      </p:sp>
      <p:sp>
        <p:nvSpPr>
          <p:cNvPr id="337" name="Google Shape;337;p53"/>
          <p:cNvSpPr txBox="1">
            <a:spLocks noGrp="1"/>
          </p:cNvSpPr>
          <p:nvPr>
            <p:ph type="title"/>
          </p:nvPr>
        </p:nvSpPr>
        <p:spPr>
          <a:xfrm>
            <a:off x="461700" y="222040"/>
            <a:ext cx="8220600" cy="1009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Dataset</a:t>
            </a:r>
            <a:endParaRPr/>
          </a:p>
        </p:txBody>
      </p:sp>
      <p:pic>
        <p:nvPicPr>
          <p:cNvPr id="338" name="Google Shape;338;p53"/>
          <p:cNvPicPr preferRelativeResize="0"/>
          <p:nvPr/>
        </p:nvPicPr>
        <p:blipFill>
          <a:blip r:embed="rId3">
            <a:alphaModFix/>
          </a:blip>
          <a:stretch>
            <a:fillRect/>
          </a:stretch>
        </p:blipFill>
        <p:spPr>
          <a:xfrm>
            <a:off x="2503425" y="1025275"/>
            <a:ext cx="6701773" cy="3733751"/>
          </a:xfrm>
          <a:prstGeom prst="rect">
            <a:avLst/>
          </a:prstGeom>
          <a:noFill/>
          <a:ln>
            <a:noFill/>
          </a:ln>
        </p:spPr>
      </p:pic>
      <p:sp>
        <p:nvSpPr>
          <p:cNvPr id="339" name="Google Shape;339;p53"/>
          <p:cNvSpPr/>
          <p:nvPr/>
        </p:nvSpPr>
        <p:spPr>
          <a:xfrm>
            <a:off x="2477775" y="1392675"/>
            <a:ext cx="3750900" cy="145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0" name="Google Shape;340;p53"/>
          <p:cNvSpPr/>
          <p:nvPr/>
        </p:nvSpPr>
        <p:spPr>
          <a:xfrm>
            <a:off x="2366700" y="3682475"/>
            <a:ext cx="3468900" cy="1119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1" name="Google Shape;341;p53"/>
          <p:cNvSpPr/>
          <p:nvPr/>
        </p:nvSpPr>
        <p:spPr>
          <a:xfrm>
            <a:off x="5871900" y="3682475"/>
            <a:ext cx="3468900" cy="11193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4"/>
          <p:cNvSpPr txBox="1">
            <a:spLocks noGrp="1"/>
          </p:cNvSpPr>
          <p:nvPr>
            <p:ph type="title"/>
          </p:nvPr>
        </p:nvSpPr>
        <p:spPr>
          <a:xfrm>
            <a:off x="457200" y="277900"/>
            <a:ext cx="82317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Why these specific LLMs for EDA?</a:t>
            </a:r>
            <a:endParaRPr/>
          </a:p>
        </p:txBody>
      </p:sp>
      <p:graphicFrame>
        <p:nvGraphicFramePr>
          <p:cNvPr id="347" name="Google Shape;347;p54"/>
          <p:cNvGraphicFramePr/>
          <p:nvPr/>
        </p:nvGraphicFramePr>
        <p:xfrm>
          <a:off x="607125" y="1239250"/>
          <a:ext cx="7929750" cy="3169250"/>
        </p:xfrm>
        <a:graphic>
          <a:graphicData uri="http://schemas.openxmlformats.org/drawingml/2006/table">
            <a:tbl>
              <a:tblPr>
                <a:noFill/>
                <a:tableStyleId>{E6BE7DF6-A327-4531-B146-66542DE2F917}</a:tableStyleId>
              </a:tblPr>
              <a:tblGrid>
                <a:gridCol w="1509125">
                  <a:extLst>
                    <a:ext uri="{9D8B030D-6E8A-4147-A177-3AD203B41FA5}">
                      <a16:colId xmlns:a16="http://schemas.microsoft.com/office/drawing/2014/main" val="20000"/>
                    </a:ext>
                  </a:extLst>
                </a:gridCol>
                <a:gridCol w="1662775">
                  <a:extLst>
                    <a:ext uri="{9D8B030D-6E8A-4147-A177-3AD203B41FA5}">
                      <a16:colId xmlns:a16="http://schemas.microsoft.com/office/drawing/2014/main" val="20001"/>
                    </a:ext>
                  </a:extLst>
                </a:gridCol>
                <a:gridCol w="1585950">
                  <a:extLst>
                    <a:ext uri="{9D8B030D-6E8A-4147-A177-3AD203B41FA5}">
                      <a16:colId xmlns:a16="http://schemas.microsoft.com/office/drawing/2014/main" val="20002"/>
                    </a:ext>
                  </a:extLst>
                </a:gridCol>
                <a:gridCol w="1585950">
                  <a:extLst>
                    <a:ext uri="{9D8B030D-6E8A-4147-A177-3AD203B41FA5}">
                      <a16:colId xmlns:a16="http://schemas.microsoft.com/office/drawing/2014/main" val="20003"/>
                    </a:ext>
                  </a:extLst>
                </a:gridCol>
                <a:gridCol w="1585950">
                  <a:extLst>
                    <a:ext uri="{9D8B030D-6E8A-4147-A177-3AD203B41FA5}">
                      <a16:colId xmlns:a16="http://schemas.microsoft.com/office/drawing/2014/main" val="20004"/>
                    </a:ext>
                  </a:extLst>
                </a:gridCol>
              </a:tblGrid>
              <a:tr h="452750">
                <a:tc>
                  <a:txBody>
                    <a:bodyPr/>
                    <a:lstStyle/>
                    <a:p>
                      <a:pPr marL="0" lvl="0" indent="0" algn="l" rtl="0">
                        <a:spcBef>
                          <a:spcPts val="0"/>
                        </a:spcBef>
                        <a:spcAft>
                          <a:spcPts val="0"/>
                        </a:spcAft>
                        <a:buNone/>
                      </a:pPr>
                      <a:r>
                        <a:rPr lang="en" sz="1600" b="1">
                          <a:solidFill>
                            <a:schemeClr val="dk2"/>
                          </a:solidFill>
                          <a:latin typeface="Proxima Nova"/>
                          <a:ea typeface="Proxima Nova"/>
                          <a:cs typeface="Proxima Nova"/>
                          <a:sym typeface="Proxima Nova"/>
                        </a:rPr>
                        <a:t>Model</a:t>
                      </a:r>
                      <a:endParaRPr sz="1600" b="1">
                        <a:solidFill>
                          <a:schemeClr val="dk2"/>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600" b="1">
                          <a:solidFill>
                            <a:schemeClr val="dk2"/>
                          </a:solidFill>
                          <a:latin typeface="Proxima Nova"/>
                          <a:ea typeface="Proxima Nova"/>
                          <a:cs typeface="Proxima Nova"/>
                          <a:sym typeface="Proxima Nova"/>
                        </a:rPr>
                        <a:t>Large?</a:t>
                      </a:r>
                      <a:endParaRPr sz="1600" b="1">
                        <a:solidFill>
                          <a:schemeClr val="dk2"/>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600" b="1">
                          <a:solidFill>
                            <a:schemeClr val="dk2"/>
                          </a:solidFill>
                          <a:latin typeface="Proxima Nova"/>
                          <a:ea typeface="Proxima Nova"/>
                          <a:cs typeface="Proxima Nova"/>
                          <a:sym typeface="Proxima Nova"/>
                        </a:rPr>
                        <a:t>Encoder?</a:t>
                      </a:r>
                      <a:endParaRPr sz="1600" b="1">
                        <a:solidFill>
                          <a:schemeClr val="dk2"/>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600" b="1">
                          <a:solidFill>
                            <a:schemeClr val="dk2"/>
                          </a:solidFill>
                          <a:latin typeface="Proxima Nova"/>
                          <a:ea typeface="Proxima Nova"/>
                          <a:cs typeface="Proxima Nova"/>
                          <a:sym typeface="Proxima Nova"/>
                        </a:rPr>
                        <a:t>Decoder?</a:t>
                      </a:r>
                      <a:endParaRPr sz="1600" b="1">
                        <a:solidFill>
                          <a:schemeClr val="dk2"/>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1600" b="1">
                          <a:solidFill>
                            <a:schemeClr val="dk2"/>
                          </a:solidFill>
                          <a:latin typeface="Proxima Nova"/>
                          <a:ea typeface="Proxima Nova"/>
                          <a:cs typeface="Proxima Nova"/>
                          <a:sym typeface="Proxima Nova"/>
                        </a:rPr>
                        <a:t>Can reason?</a:t>
                      </a:r>
                      <a:endParaRPr sz="1600" b="1">
                        <a:solidFill>
                          <a:schemeClr val="dk2"/>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52750">
                <a:tc>
                  <a:txBody>
                    <a:bodyPr/>
                    <a:lstStyle/>
                    <a:p>
                      <a:pPr marL="0" lvl="0" indent="0" algn="l" rtl="0">
                        <a:spcBef>
                          <a:spcPts val="0"/>
                        </a:spcBef>
                        <a:spcAft>
                          <a:spcPts val="0"/>
                        </a:spcAft>
                        <a:buNone/>
                      </a:pPr>
                      <a:r>
                        <a:rPr lang="en">
                          <a:solidFill>
                            <a:schemeClr val="dk1"/>
                          </a:solidFill>
                          <a:latin typeface="Proxima Nova"/>
                          <a:ea typeface="Proxima Nova"/>
                          <a:cs typeface="Proxima Nova"/>
                          <a:sym typeface="Proxima Nova"/>
                        </a:rPr>
                        <a:t>Gemini</a:t>
                      </a:r>
                      <a:endParaRPr>
                        <a:solidFill>
                          <a:schemeClr val="dk1"/>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52750">
                <a:tc>
                  <a:txBody>
                    <a:bodyPr/>
                    <a:lstStyle/>
                    <a:p>
                      <a:pPr marL="0" lvl="0" indent="0" algn="l" rtl="0">
                        <a:spcBef>
                          <a:spcPts val="0"/>
                        </a:spcBef>
                        <a:spcAft>
                          <a:spcPts val="0"/>
                        </a:spcAft>
                        <a:buNone/>
                      </a:pPr>
                      <a:r>
                        <a:rPr lang="en">
                          <a:solidFill>
                            <a:srgbClr val="212427"/>
                          </a:solidFill>
                          <a:latin typeface="Proxima Nova"/>
                          <a:ea typeface="Proxima Nova"/>
                          <a:cs typeface="Proxima Nova"/>
                          <a:sym typeface="Proxima Nova"/>
                        </a:rPr>
                        <a:t>Palm</a:t>
                      </a:r>
                      <a:endParaRPr>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52750">
                <a:tc>
                  <a:txBody>
                    <a:bodyPr/>
                    <a:lstStyle/>
                    <a:p>
                      <a:pPr marL="0" lvl="0" indent="0" algn="l" rtl="0">
                        <a:spcBef>
                          <a:spcPts val="0"/>
                        </a:spcBef>
                        <a:spcAft>
                          <a:spcPts val="0"/>
                        </a:spcAft>
                        <a:buNone/>
                      </a:pPr>
                      <a:r>
                        <a:rPr lang="en">
                          <a:solidFill>
                            <a:srgbClr val="212427"/>
                          </a:solidFill>
                          <a:latin typeface="Proxima Nova"/>
                          <a:ea typeface="Proxima Nova"/>
                          <a:cs typeface="Proxima Nova"/>
                          <a:sym typeface="Proxima Nova"/>
                        </a:rPr>
                        <a:t>Mistral</a:t>
                      </a:r>
                      <a:endParaRPr>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52750">
                <a:tc>
                  <a:txBody>
                    <a:bodyPr/>
                    <a:lstStyle/>
                    <a:p>
                      <a:pPr marL="0" lvl="0" indent="0" algn="l" rtl="0">
                        <a:spcBef>
                          <a:spcPts val="0"/>
                        </a:spcBef>
                        <a:spcAft>
                          <a:spcPts val="0"/>
                        </a:spcAft>
                        <a:buNone/>
                      </a:pPr>
                      <a:r>
                        <a:rPr lang="en">
                          <a:solidFill>
                            <a:srgbClr val="212427"/>
                          </a:solidFill>
                          <a:latin typeface="Proxima Nova"/>
                          <a:ea typeface="Proxima Nova"/>
                          <a:cs typeface="Proxima Nova"/>
                          <a:sym typeface="Proxima Nova"/>
                        </a:rPr>
                        <a:t>Gemma</a:t>
                      </a:r>
                      <a:endParaRPr>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52750">
                <a:tc>
                  <a:txBody>
                    <a:bodyPr/>
                    <a:lstStyle/>
                    <a:p>
                      <a:pPr marL="0" lvl="0" indent="0" algn="l" rtl="0">
                        <a:spcBef>
                          <a:spcPts val="0"/>
                        </a:spcBef>
                        <a:spcAft>
                          <a:spcPts val="0"/>
                        </a:spcAft>
                        <a:buNone/>
                      </a:pPr>
                      <a:r>
                        <a:rPr lang="en">
                          <a:solidFill>
                            <a:srgbClr val="212427"/>
                          </a:solidFill>
                          <a:latin typeface="Proxima Nova"/>
                          <a:ea typeface="Proxima Nova"/>
                          <a:cs typeface="Proxima Nova"/>
                          <a:sym typeface="Proxima Nova"/>
                        </a:rPr>
                        <a:t>Llama</a:t>
                      </a:r>
                      <a:endParaRPr>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52750">
                <a:tc>
                  <a:txBody>
                    <a:bodyPr/>
                    <a:lstStyle/>
                    <a:p>
                      <a:pPr marL="0" lvl="0" indent="0" algn="l" rtl="0">
                        <a:spcBef>
                          <a:spcPts val="0"/>
                        </a:spcBef>
                        <a:spcAft>
                          <a:spcPts val="0"/>
                        </a:spcAft>
                        <a:buNone/>
                      </a:pPr>
                      <a:r>
                        <a:rPr lang="en">
                          <a:solidFill>
                            <a:srgbClr val="212427"/>
                          </a:solidFill>
                          <a:latin typeface="Proxima Nova"/>
                          <a:ea typeface="Proxima Nova"/>
                          <a:cs typeface="Proxima Nova"/>
                          <a:sym typeface="Proxima Nova"/>
                        </a:rPr>
                        <a:t>Phi</a:t>
                      </a:r>
                      <a:endParaRPr>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0">
                        <a:solidFill>
                          <a:srgbClr val="212427"/>
                        </a:solidFill>
                        <a:latin typeface="Proxima Nova"/>
                        <a:ea typeface="Proxima Nova"/>
                        <a:cs typeface="Proxima Nova"/>
                        <a:sym typeface="Proxima Nova"/>
                      </a:endParaRPr>
                    </a:p>
                  </a:txBody>
                  <a:tcPr marL="91425" marR="91425" marT="0" marB="0"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348" name="Google Shape;348;p54"/>
          <p:cNvPicPr preferRelativeResize="0"/>
          <p:nvPr/>
        </p:nvPicPr>
        <p:blipFill>
          <a:blip r:embed="rId3">
            <a:alphaModFix/>
          </a:blip>
          <a:stretch>
            <a:fillRect/>
          </a:stretch>
        </p:blipFill>
        <p:spPr>
          <a:xfrm>
            <a:off x="5927482" y="1679364"/>
            <a:ext cx="457200" cy="457200"/>
          </a:xfrm>
          <a:prstGeom prst="rect">
            <a:avLst/>
          </a:prstGeom>
          <a:noFill/>
          <a:ln>
            <a:noFill/>
          </a:ln>
        </p:spPr>
      </p:pic>
      <p:pic>
        <p:nvPicPr>
          <p:cNvPr id="349" name="Google Shape;349;p54"/>
          <p:cNvPicPr preferRelativeResize="0"/>
          <p:nvPr/>
        </p:nvPicPr>
        <p:blipFill>
          <a:blip r:embed="rId3">
            <a:alphaModFix/>
          </a:blip>
          <a:stretch>
            <a:fillRect/>
          </a:stretch>
        </p:blipFill>
        <p:spPr>
          <a:xfrm>
            <a:off x="5927482" y="2132114"/>
            <a:ext cx="457200" cy="457200"/>
          </a:xfrm>
          <a:prstGeom prst="rect">
            <a:avLst/>
          </a:prstGeom>
          <a:noFill/>
          <a:ln>
            <a:noFill/>
          </a:ln>
        </p:spPr>
      </p:pic>
      <p:pic>
        <p:nvPicPr>
          <p:cNvPr id="350" name="Google Shape;350;p54"/>
          <p:cNvPicPr preferRelativeResize="0"/>
          <p:nvPr/>
        </p:nvPicPr>
        <p:blipFill>
          <a:blip r:embed="rId3">
            <a:alphaModFix/>
          </a:blip>
          <a:stretch>
            <a:fillRect/>
          </a:stretch>
        </p:blipFill>
        <p:spPr>
          <a:xfrm>
            <a:off x="5927482" y="2584864"/>
            <a:ext cx="457200" cy="457200"/>
          </a:xfrm>
          <a:prstGeom prst="rect">
            <a:avLst/>
          </a:prstGeom>
          <a:noFill/>
          <a:ln>
            <a:noFill/>
          </a:ln>
        </p:spPr>
      </p:pic>
      <p:pic>
        <p:nvPicPr>
          <p:cNvPr id="351" name="Google Shape;351;p54"/>
          <p:cNvPicPr preferRelativeResize="0"/>
          <p:nvPr/>
        </p:nvPicPr>
        <p:blipFill>
          <a:blip r:embed="rId3">
            <a:alphaModFix/>
          </a:blip>
          <a:stretch>
            <a:fillRect/>
          </a:stretch>
        </p:blipFill>
        <p:spPr>
          <a:xfrm>
            <a:off x="5927482" y="3037614"/>
            <a:ext cx="457200" cy="457200"/>
          </a:xfrm>
          <a:prstGeom prst="rect">
            <a:avLst/>
          </a:prstGeom>
          <a:noFill/>
          <a:ln>
            <a:noFill/>
          </a:ln>
        </p:spPr>
      </p:pic>
      <p:pic>
        <p:nvPicPr>
          <p:cNvPr id="352" name="Google Shape;352;p54"/>
          <p:cNvPicPr preferRelativeResize="0"/>
          <p:nvPr/>
        </p:nvPicPr>
        <p:blipFill>
          <a:blip r:embed="rId3">
            <a:alphaModFix/>
          </a:blip>
          <a:stretch>
            <a:fillRect/>
          </a:stretch>
        </p:blipFill>
        <p:spPr>
          <a:xfrm>
            <a:off x="5927482" y="3488297"/>
            <a:ext cx="457200" cy="457200"/>
          </a:xfrm>
          <a:prstGeom prst="rect">
            <a:avLst/>
          </a:prstGeom>
          <a:noFill/>
          <a:ln>
            <a:noFill/>
          </a:ln>
        </p:spPr>
      </p:pic>
      <p:pic>
        <p:nvPicPr>
          <p:cNvPr id="353" name="Google Shape;353;p54"/>
          <p:cNvPicPr preferRelativeResize="0"/>
          <p:nvPr/>
        </p:nvPicPr>
        <p:blipFill>
          <a:blip r:embed="rId3">
            <a:alphaModFix/>
          </a:blip>
          <a:stretch>
            <a:fillRect/>
          </a:stretch>
        </p:blipFill>
        <p:spPr>
          <a:xfrm>
            <a:off x="5927482" y="3936222"/>
            <a:ext cx="457200" cy="457200"/>
          </a:xfrm>
          <a:prstGeom prst="rect">
            <a:avLst/>
          </a:prstGeom>
          <a:noFill/>
          <a:ln>
            <a:noFill/>
          </a:ln>
        </p:spPr>
      </p:pic>
      <p:pic>
        <p:nvPicPr>
          <p:cNvPr id="354" name="Google Shape;354;p54"/>
          <p:cNvPicPr preferRelativeResize="0"/>
          <p:nvPr/>
        </p:nvPicPr>
        <p:blipFill>
          <a:blip r:embed="rId4">
            <a:alphaModFix/>
          </a:blip>
          <a:stretch>
            <a:fillRect/>
          </a:stretch>
        </p:blipFill>
        <p:spPr>
          <a:xfrm>
            <a:off x="4343402" y="2583487"/>
            <a:ext cx="457200" cy="457200"/>
          </a:xfrm>
          <a:prstGeom prst="rect">
            <a:avLst/>
          </a:prstGeom>
          <a:noFill/>
          <a:ln>
            <a:noFill/>
          </a:ln>
        </p:spPr>
      </p:pic>
      <p:pic>
        <p:nvPicPr>
          <p:cNvPr id="355" name="Google Shape;355;p54"/>
          <p:cNvPicPr preferRelativeResize="0"/>
          <p:nvPr/>
        </p:nvPicPr>
        <p:blipFill>
          <a:blip r:embed="rId3">
            <a:alphaModFix/>
          </a:blip>
          <a:stretch>
            <a:fillRect/>
          </a:stretch>
        </p:blipFill>
        <p:spPr>
          <a:xfrm>
            <a:off x="4343402" y="1679366"/>
            <a:ext cx="457200" cy="457200"/>
          </a:xfrm>
          <a:prstGeom prst="rect">
            <a:avLst/>
          </a:prstGeom>
          <a:noFill/>
          <a:ln>
            <a:noFill/>
          </a:ln>
        </p:spPr>
      </p:pic>
      <p:pic>
        <p:nvPicPr>
          <p:cNvPr id="356" name="Google Shape;356;p54"/>
          <p:cNvPicPr preferRelativeResize="0"/>
          <p:nvPr/>
        </p:nvPicPr>
        <p:blipFill>
          <a:blip r:embed="rId4">
            <a:alphaModFix/>
          </a:blip>
          <a:stretch>
            <a:fillRect/>
          </a:stretch>
        </p:blipFill>
        <p:spPr>
          <a:xfrm>
            <a:off x="4343402" y="2131426"/>
            <a:ext cx="457200" cy="457200"/>
          </a:xfrm>
          <a:prstGeom prst="rect">
            <a:avLst/>
          </a:prstGeom>
          <a:noFill/>
          <a:ln>
            <a:noFill/>
          </a:ln>
        </p:spPr>
      </p:pic>
      <p:pic>
        <p:nvPicPr>
          <p:cNvPr id="357" name="Google Shape;357;p54"/>
          <p:cNvPicPr preferRelativeResize="0"/>
          <p:nvPr/>
        </p:nvPicPr>
        <p:blipFill>
          <a:blip r:embed="rId4">
            <a:alphaModFix/>
          </a:blip>
          <a:stretch>
            <a:fillRect/>
          </a:stretch>
        </p:blipFill>
        <p:spPr>
          <a:xfrm>
            <a:off x="4343402" y="3035547"/>
            <a:ext cx="457200" cy="457200"/>
          </a:xfrm>
          <a:prstGeom prst="rect">
            <a:avLst/>
          </a:prstGeom>
          <a:noFill/>
          <a:ln>
            <a:noFill/>
          </a:ln>
        </p:spPr>
      </p:pic>
      <p:pic>
        <p:nvPicPr>
          <p:cNvPr id="358" name="Google Shape;358;p54"/>
          <p:cNvPicPr preferRelativeResize="0"/>
          <p:nvPr/>
        </p:nvPicPr>
        <p:blipFill>
          <a:blip r:embed="rId4">
            <a:alphaModFix/>
          </a:blip>
          <a:stretch>
            <a:fillRect/>
          </a:stretch>
        </p:blipFill>
        <p:spPr>
          <a:xfrm>
            <a:off x="4343402" y="3486229"/>
            <a:ext cx="457200" cy="457200"/>
          </a:xfrm>
          <a:prstGeom prst="rect">
            <a:avLst/>
          </a:prstGeom>
          <a:noFill/>
          <a:ln>
            <a:noFill/>
          </a:ln>
        </p:spPr>
      </p:pic>
      <p:pic>
        <p:nvPicPr>
          <p:cNvPr id="359" name="Google Shape;359;p54"/>
          <p:cNvPicPr preferRelativeResize="0"/>
          <p:nvPr/>
        </p:nvPicPr>
        <p:blipFill>
          <a:blip r:embed="rId4">
            <a:alphaModFix/>
          </a:blip>
          <a:stretch>
            <a:fillRect/>
          </a:stretch>
        </p:blipFill>
        <p:spPr>
          <a:xfrm>
            <a:off x="4343402" y="3939668"/>
            <a:ext cx="457200" cy="457200"/>
          </a:xfrm>
          <a:prstGeom prst="rect">
            <a:avLst/>
          </a:prstGeom>
          <a:noFill/>
          <a:ln>
            <a:noFill/>
          </a:ln>
        </p:spPr>
      </p:pic>
      <p:pic>
        <p:nvPicPr>
          <p:cNvPr id="360" name="Google Shape;360;p54"/>
          <p:cNvPicPr preferRelativeResize="0"/>
          <p:nvPr/>
        </p:nvPicPr>
        <p:blipFill>
          <a:blip r:embed="rId3">
            <a:alphaModFix/>
          </a:blip>
          <a:stretch>
            <a:fillRect/>
          </a:stretch>
        </p:blipFill>
        <p:spPr>
          <a:xfrm>
            <a:off x="2699410" y="1689703"/>
            <a:ext cx="457200" cy="457200"/>
          </a:xfrm>
          <a:prstGeom prst="rect">
            <a:avLst/>
          </a:prstGeom>
          <a:noFill/>
          <a:ln>
            <a:noFill/>
          </a:ln>
        </p:spPr>
      </p:pic>
      <p:pic>
        <p:nvPicPr>
          <p:cNvPr id="361" name="Google Shape;361;p54"/>
          <p:cNvPicPr preferRelativeResize="0"/>
          <p:nvPr/>
        </p:nvPicPr>
        <p:blipFill>
          <a:blip r:embed="rId3">
            <a:alphaModFix/>
          </a:blip>
          <a:stretch>
            <a:fillRect/>
          </a:stretch>
        </p:blipFill>
        <p:spPr>
          <a:xfrm>
            <a:off x="2699410" y="2138318"/>
            <a:ext cx="457200" cy="457200"/>
          </a:xfrm>
          <a:prstGeom prst="rect">
            <a:avLst/>
          </a:prstGeom>
          <a:noFill/>
          <a:ln>
            <a:noFill/>
          </a:ln>
        </p:spPr>
      </p:pic>
      <p:pic>
        <p:nvPicPr>
          <p:cNvPr id="362" name="Google Shape;362;p54"/>
          <p:cNvPicPr preferRelativeResize="0"/>
          <p:nvPr/>
        </p:nvPicPr>
        <p:blipFill>
          <a:blip r:embed="rId3">
            <a:alphaModFix/>
          </a:blip>
          <a:stretch>
            <a:fillRect/>
          </a:stretch>
        </p:blipFill>
        <p:spPr>
          <a:xfrm>
            <a:off x="2699410" y="2586932"/>
            <a:ext cx="457200" cy="457200"/>
          </a:xfrm>
          <a:prstGeom prst="rect">
            <a:avLst/>
          </a:prstGeom>
          <a:noFill/>
          <a:ln>
            <a:noFill/>
          </a:ln>
        </p:spPr>
      </p:pic>
      <p:pic>
        <p:nvPicPr>
          <p:cNvPr id="363" name="Google Shape;363;p54"/>
          <p:cNvPicPr preferRelativeResize="0"/>
          <p:nvPr/>
        </p:nvPicPr>
        <p:blipFill>
          <a:blip r:embed="rId4">
            <a:alphaModFix/>
          </a:blip>
          <a:stretch>
            <a:fillRect/>
          </a:stretch>
        </p:blipFill>
        <p:spPr>
          <a:xfrm>
            <a:off x="2699410" y="3035547"/>
            <a:ext cx="457200" cy="457200"/>
          </a:xfrm>
          <a:prstGeom prst="rect">
            <a:avLst/>
          </a:prstGeom>
          <a:noFill/>
          <a:ln>
            <a:noFill/>
          </a:ln>
        </p:spPr>
      </p:pic>
      <p:pic>
        <p:nvPicPr>
          <p:cNvPr id="364" name="Google Shape;364;p54"/>
          <p:cNvPicPr preferRelativeResize="0"/>
          <p:nvPr/>
        </p:nvPicPr>
        <p:blipFill>
          <a:blip r:embed="rId4">
            <a:alphaModFix/>
          </a:blip>
          <a:stretch>
            <a:fillRect/>
          </a:stretch>
        </p:blipFill>
        <p:spPr>
          <a:xfrm>
            <a:off x="2699410" y="3484161"/>
            <a:ext cx="457200" cy="457200"/>
          </a:xfrm>
          <a:prstGeom prst="rect">
            <a:avLst/>
          </a:prstGeom>
          <a:noFill/>
          <a:ln>
            <a:noFill/>
          </a:ln>
        </p:spPr>
      </p:pic>
      <p:pic>
        <p:nvPicPr>
          <p:cNvPr id="365" name="Google Shape;365;p54"/>
          <p:cNvPicPr preferRelativeResize="0"/>
          <p:nvPr/>
        </p:nvPicPr>
        <p:blipFill>
          <a:blip r:embed="rId4">
            <a:alphaModFix/>
          </a:blip>
          <a:stretch>
            <a:fillRect/>
          </a:stretch>
        </p:blipFill>
        <p:spPr>
          <a:xfrm>
            <a:off x="2699410" y="3932776"/>
            <a:ext cx="457200" cy="457200"/>
          </a:xfrm>
          <a:prstGeom prst="rect">
            <a:avLst/>
          </a:prstGeom>
          <a:noFill/>
          <a:ln>
            <a:noFill/>
          </a:ln>
        </p:spPr>
      </p:pic>
      <p:pic>
        <p:nvPicPr>
          <p:cNvPr id="366" name="Google Shape;366;p54"/>
          <p:cNvPicPr preferRelativeResize="0"/>
          <p:nvPr/>
        </p:nvPicPr>
        <p:blipFill>
          <a:blip r:embed="rId5">
            <a:alphaModFix/>
          </a:blip>
          <a:stretch>
            <a:fillRect/>
          </a:stretch>
        </p:blipFill>
        <p:spPr>
          <a:xfrm>
            <a:off x="7511546" y="3037614"/>
            <a:ext cx="457200" cy="457200"/>
          </a:xfrm>
          <a:prstGeom prst="rect">
            <a:avLst/>
          </a:prstGeom>
          <a:noFill/>
          <a:ln>
            <a:noFill/>
          </a:ln>
        </p:spPr>
      </p:pic>
      <p:pic>
        <p:nvPicPr>
          <p:cNvPr id="367" name="Google Shape;367;p54"/>
          <p:cNvPicPr preferRelativeResize="0"/>
          <p:nvPr/>
        </p:nvPicPr>
        <p:blipFill>
          <a:blip r:embed="rId3">
            <a:alphaModFix/>
          </a:blip>
          <a:stretch>
            <a:fillRect/>
          </a:stretch>
        </p:blipFill>
        <p:spPr>
          <a:xfrm>
            <a:off x="7511546" y="1679364"/>
            <a:ext cx="457200" cy="457200"/>
          </a:xfrm>
          <a:prstGeom prst="rect">
            <a:avLst/>
          </a:prstGeom>
          <a:noFill/>
          <a:ln>
            <a:noFill/>
          </a:ln>
        </p:spPr>
      </p:pic>
      <p:pic>
        <p:nvPicPr>
          <p:cNvPr id="368" name="Google Shape;368;p54"/>
          <p:cNvPicPr preferRelativeResize="0"/>
          <p:nvPr/>
        </p:nvPicPr>
        <p:blipFill>
          <a:blip r:embed="rId3">
            <a:alphaModFix/>
          </a:blip>
          <a:stretch>
            <a:fillRect/>
          </a:stretch>
        </p:blipFill>
        <p:spPr>
          <a:xfrm>
            <a:off x="7511546" y="2132114"/>
            <a:ext cx="457200" cy="457200"/>
          </a:xfrm>
          <a:prstGeom prst="rect">
            <a:avLst/>
          </a:prstGeom>
          <a:noFill/>
          <a:ln>
            <a:noFill/>
          </a:ln>
        </p:spPr>
      </p:pic>
      <p:pic>
        <p:nvPicPr>
          <p:cNvPr id="369" name="Google Shape;369;p54"/>
          <p:cNvPicPr preferRelativeResize="0"/>
          <p:nvPr/>
        </p:nvPicPr>
        <p:blipFill>
          <a:blip r:embed="rId3">
            <a:alphaModFix/>
          </a:blip>
          <a:stretch>
            <a:fillRect/>
          </a:stretch>
        </p:blipFill>
        <p:spPr>
          <a:xfrm>
            <a:off x="7511546" y="3490364"/>
            <a:ext cx="457200" cy="457200"/>
          </a:xfrm>
          <a:prstGeom prst="rect">
            <a:avLst/>
          </a:prstGeom>
          <a:noFill/>
          <a:ln>
            <a:noFill/>
          </a:ln>
        </p:spPr>
      </p:pic>
      <p:pic>
        <p:nvPicPr>
          <p:cNvPr id="370" name="Google Shape;370;p54"/>
          <p:cNvPicPr preferRelativeResize="0"/>
          <p:nvPr/>
        </p:nvPicPr>
        <p:blipFill>
          <a:blip r:embed="rId5">
            <a:alphaModFix/>
          </a:blip>
          <a:stretch>
            <a:fillRect/>
          </a:stretch>
        </p:blipFill>
        <p:spPr>
          <a:xfrm>
            <a:off x="7511546" y="3943114"/>
            <a:ext cx="457200" cy="457200"/>
          </a:xfrm>
          <a:prstGeom prst="rect">
            <a:avLst/>
          </a:prstGeom>
          <a:noFill/>
          <a:ln>
            <a:noFill/>
          </a:ln>
        </p:spPr>
      </p:pic>
      <p:pic>
        <p:nvPicPr>
          <p:cNvPr id="371" name="Google Shape;371;p54"/>
          <p:cNvPicPr preferRelativeResize="0"/>
          <p:nvPr/>
        </p:nvPicPr>
        <p:blipFill>
          <a:blip r:embed="rId3">
            <a:alphaModFix/>
          </a:blip>
          <a:stretch>
            <a:fillRect/>
          </a:stretch>
        </p:blipFill>
        <p:spPr>
          <a:xfrm>
            <a:off x="7511546" y="2584864"/>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5"/>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EDA with LLMs</a:t>
            </a:r>
            <a:endParaRPr/>
          </a:p>
        </p:txBody>
      </p:sp>
      <p:pic>
        <p:nvPicPr>
          <p:cNvPr id="377" name="Google Shape;377;p55"/>
          <p:cNvPicPr preferRelativeResize="0"/>
          <p:nvPr/>
        </p:nvPicPr>
        <p:blipFill>
          <a:blip r:embed="rId3">
            <a:alphaModFix/>
          </a:blip>
          <a:stretch>
            <a:fillRect/>
          </a:stretch>
        </p:blipFill>
        <p:spPr>
          <a:xfrm>
            <a:off x="152400" y="1460100"/>
            <a:ext cx="8839204" cy="27536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6"/>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EDA with LLMs: statistics</a:t>
            </a:r>
            <a:endParaRPr/>
          </a:p>
        </p:txBody>
      </p:sp>
      <p:pic>
        <p:nvPicPr>
          <p:cNvPr id="383" name="Google Shape;383;p56"/>
          <p:cNvPicPr preferRelativeResize="0"/>
          <p:nvPr/>
        </p:nvPicPr>
        <p:blipFill>
          <a:blip r:embed="rId3">
            <a:alphaModFix/>
          </a:blip>
          <a:stretch>
            <a:fillRect/>
          </a:stretch>
        </p:blipFill>
        <p:spPr>
          <a:xfrm>
            <a:off x="1095725" y="850500"/>
            <a:ext cx="7377175" cy="4257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7"/>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EDA with LLMs</a:t>
            </a:r>
            <a:endParaRPr/>
          </a:p>
        </p:txBody>
      </p:sp>
      <p:pic>
        <p:nvPicPr>
          <p:cNvPr id="389" name="Google Shape;389;p57"/>
          <p:cNvPicPr preferRelativeResize="0"/>
          <p:nvPr/>
        </p:nvPicPr>
        <p:blipFill>
          <a:blip r:embed="rId3">
            <a:alphaModFix/>
          </a:blip>
          <a:stretch>
            <a:fillRect/>
          </a:stretch>
        </p:blipFill>
        <p:spPr>
          <a:xfrm>
            <a:off x="152400" y="1536300"/>
            <a:ext cx="8839204" cy="258529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8"/>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EDA with LLMs</a:t>
            </a:r>
            <a:endParaRPr/>
          </a:p>
        </p:txBody>
      </p:sp>
      <p:pic>
        <p:nvPicPr>
          <p:cNvPr id="395" name="Google Shape;395;p58"/>
          <p:cNvPicPr preferRelativeResize="0"/>
          <p:nvPr/>
        </p:nvPicPr>
        <p:blipFill>
          <a:blip r:embed="rId3">
            <a:alphaModFix/>
          </a:blip>
          <a:stretch>
            <a:fillRect/>
          </a:stretch>
        </p:blipFill>
        <p:spPr>
          <a:xfrm>
            <a:off x="685800" y="926700"/>
            <a:ext cx="8096165" cy="39881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9"/>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EDA with LLMs</a:t>
            </a:r>
            <a:endParaRPr/>
          </a:p>
        </p:txBody>
      </p:sp>
      <p:pic>
        <p:nvPicPr>
          <p:cNvPr id="401" name="Google Shape;401;p59"/>
          <p:cNvPicPr preferRelativeResize="0"/>
          <p:nvPr/>
        </p:nvPicPr>
        <p:blipFill>
          <a:blip r:embed="rId3">
            <a:alphaModFix/>
          </a:blip>
          <a:stretch>
            <a:fillRect/>
          </a:stretch>
        </p:blipFill>
        <p:spPr>
          <a:xfrm>
            <a:off x="152400" y="1612500"/>
            <a:ext cx="8839204" cy="2606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0"/>
          <p:cNvSpPr txBox="1">
            <a:spLocks noGrp="1"/>
          </p:cNvSpPr>
          <p:nvPr>
            <p:ph type="title"/>
          </p:nvPr>
        </p:nvSpPr>
        <p:spPr>
          <a:xfrm>
            <a:off x="460800" y="800400"/>
            <a:ext cx="8222400" cy="35427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a:t>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2"/>
          <p:cNvSpPr txBox="1">
            <a:spLocks noGrp="1"/>
          </p:cNvSpPr>
          <p:nvPr>
            <p:ph type="body" idx="1"/>
          </p:nvPr>
        </p:nvSpPr>
        <p:spPr>
          <a:xfrm>
            <a:off x="4623200" y="933150"/>
            <a:ext cx="3613800" cy="3277200"/>
          </a:xfrm>
          <a:prstGeom prst="rect">
            <a:avLst/>
          </a:prstGeom>
        </p:spPr>
        <p:txBody>
          <a:bodyPr spcFirstLastPara="1" wrap="square" lIns="0" tIns="0" rIns="0" bIns="0" anchor="ctr" anchorCtr="0">
            <a:noAutofit/>
          </a:bodyPr>
          <a:lstStyle/>
          <a:p>
            <a:pPr marL="353060" lvl="0" indent="-342900" algn="l" rtl="0">
              <a:spcBef>
                <a:spcPts val="0"/>
              </a:spcBef>
              <a:spcAft>
                <a:spcPts val="0"/>
              </a:spcAft>
              <a:buClr>
                <a:schemeClr val="tx2"/>
              </a:buClr>
              <a:buSzPct val="100000"/>
              <a:buFont typeface="Wingdings" pitchFamily="2" charset="2"/>
              <a:buChar char="§"/>
            </a:pPr>
            <a:r>
              <a:rPr lang="en" sz="2000" dirty="0"/>
              <a:t>AI for cybersecurity</a:t>
            </a:r>
            <a:endParaRPr sz="2000" dirty="0"/>
          </a:p>
          <a:p>
            <a:pPr marL="0" lvl="0" indent="0" algn="l" rtl="0">
              <a:spcBef>
                <a:spcPts val="1000"/>
              </a:spcBef>
              <a:spcAft>
                <a:spcPts val="0"/>
              </a:spcAft>
              <a:buClr>
                <a:schemeClr val="tx2"/>
              </a:buClr>
              <a:buSzPct val="100000"/>
              <a:buNone/>
            </a:pPr>
            <a:r>
              <a:rPr lang="en" sz="1400" dirty="0"/>
              <a:t>How can we help </a:t>
            </a:r>
            <a:r>
              <a:rPr lang="en" dirty="0"/>
              <a:t>security</a:t>
            </a:r>
            <a:r>
              <a:rPr lang="en" sz="1400" dirty="0"/>
              <a:t> practitioners with AI?</a:t>
            </a:r>
            <a:endParaRPr sz="2000" dirty="0"/>
          </a:p>
          <a:p>
            <a:pPr marL="353060" lvl="0" indent="-342900" algn="l" rtl="0">
              <a:spcBef>
                <a:spcPts val="1000"/>
              </a:spcBef>
              <a:spcAft>
                <a:spcPts val="0"/>
              </a:spcAft>
              <a:buClr>
                <a:schemeClr val="tx2"/>
              </a:buClr>
              <a:buSzPct val="100000"/>
              <a:buFont typeface="Wingdings" pitchFamily="2" charset="2"/>
              <a:buChar char="§"/>
            </a:pPr>
            <a:r>
              <a:rPr lang="en" sz="2000" dirty="0"/>
              <a:t>EDA with LLMs</a:t>
            </a:r>
            <a:endParaRPr sz="2000" dirty="0"/>
          </a:p>
          <a:p>
            <a:pPr marL="0" lvl="0" indent="0" algn="l" rtl="0">
              <a:spcBef>
                <a:spcPts val="1000"/>
              </a:spcBef>
              <a:spcAft>
                <a:spcPts val="0"/>
              </a:spcAft>
              <a:buClr>
                <a:schemeClr val="tx2"/>
              </a:buClr>
              <a:buSzPct val="100000"/>
              <a:buNone/>
            </a:pPr>
            <a:r>
              <a:rPr lang="en" sz="1400" dirty="0"/>
              <a:t>How can we apply AI to explore cybersecurity data?</a:t>
            </a:r>
            <a:endParaRPr sz="2000" dirty="0"/>
          </a:p>
          <a:p>
            <a:pPr marL="353060" lvl="0" indent="-342900" algn="l" rtl="0">
              <a:spcBef>
                <a:spcPts val="1000"/>
              </a:spcBef>
              <a:spcAft>
                <a:spcPts val="0"/>
              </a:spcAft>
              <a:buClr>
                <a:schemeClr val="tx2"/>
              </a:buClr>
              <a:buSzPct val="100000"/>
              <a:buFont typeface="Wingdings" pitchFamily="2" charset="2"/>
              <a:buChar char="§"/>
            </a:pPr>
            <a:r>
              <a:rPr lang="en" sz="2000" dirty="0"/>
              <a:t>Classification with LLMs</a:t>
            </a:r>
            <a:endParaRPr sz="2000" dirty="0"/>
          </a:p>
          <a:p>
            <a:pPr marL="0" lvl="0" indent="0" algn="l" rtl="0">
              <a:spcBef>
                <a:spcPts val="1000"/>
              </a:spcBef>
              <a:spcAft>
                <a:spcPts val="1000"/>
              </a:spcAft>
              <a:buClr>
                <a:schemeClr val="tx2"/>
              </a:buClr>
              <a:buSzPct val="100000"/>
              <a:buNone/>
            </a:pPr>
            <a:r>
              <a:rPr lang="en" sz="1400" dirty="0"/>
              <a:t>Does AI help in predicting malicious behavior in cybersecurity data?</a:t>
            </a:r>
            <a:endParaRPr sz="2000" dirty="0"/>
          </a:p>
        </p:txBody>
      </p:sp>
      <p:sp>
        <p:nvSpPr>
          <p:cNvPr id="238" name="Google Shape;238;p42"/>
          <p:cNvSpPr txBox="1">
            <a:spLocks noGrp="1"/>
          </p:cNvSpPr>
          <p:nvPr>
            <p:ph type="title"/>
          </p:nvPr>
        </p:nvSpPr>
        <p:spPr>
          <a:xfrm>
            <a:off x="263350" y="1840200"/>
            <a:ext cx="3087000" cy="14631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a:solidFill>
                  <a:schemeClr val="lt1"/>
                </a:solidFill>
              </a:rPr>
              <a:t>Agenda</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1"/>
          <p:cNvSpPr txBox="1">
            <a:spLocks noGrp="1"/>
          </p:cNvSpPr>
          <p:nvPr>
            <p:ph type="title"/>
          </p:nvPr>
        </p:nvSpPr>
        <p:spPr>
          <a:xfrm>
            <a:off x="457200" y="277900"/>
            <a:ext cx="83340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880"/>
              <a:t>Qualitative Evaluation for Summary Statistics</a:t>
            </a:r>
            <a:endParaRPr/>
          </a:p>
        </p:txBody>
      </p:sp>
      <p:graphicFrame>
        <p:nvGraphicFramePr>
          <p:cNvPr id="412" name="Google Shape;412;p61"/>
          <p:cNvGraphicFramePr/>
          <p:nvPr/>
        </p:nvGraphicFramePr>
        <p:xfrm>
          <a:off x="457188" y="1231700"/>
          <a:ext cx="8334000" cy="3313705"/>
        </p:xfrm>
        <a:graphic>
          <a:graphicData uri="http://schemas.openxmlformats.org/drawingml/2006/table">
            <a:tbl>
              <a:tblPr>
                <a:noFill/>
                <a:tableStyleId>{E6BE7DF6-A327-4531-B146-66542DE2F917}</a:tableStyleId>
              </a:tblPr>
              <a:tblGrid>
                <a:gridCol w="1315525">
                  <a:extLst>
                    <a:ext uri="{9D8B030D-6E8A-4147-A177-3AD203B41FA5}">
                      <a16:colId xmlns:a16="http://schemas.microsoft.com/office/drawing/2014/main" val="20000"/>
                    </a:ext>
                  </a:extLst>
                </a:gridCol>
                <a:gridCol w="7018475">
                  <a:extLst>
                    <a:ext uri="{9D8B030D-6E8A-4147-A177-3AD203B41FA5}">
                      <a16:colId xmlns:a16="http://schemas.microsoft.com/office/drawing/2014/main" val="20001"/>
                    </a:ext>
                  </a:extLst>
                </a:gridCol>
              </a:tblGrid>
              <a:tr h="296275">
                <a:tc>
                  <a:txBody>
                    <a:bodyPr/>
                    <a:lstStyle/>
                    <a:p>
                      <a:pPr marL="0" lvl="0" indent="0" algn="l" rtl="0">
                        <a:spcBef>
                          <a:spcPts val="0"/>
                        </a:spcBef>
                        <a:spcAft>
                          <a:spcPts val="0"/>
                        </a:spcAft>
                        <a:buNone/>
                      </a:pPr>
                      <a:r>
                        <a:rPr lang="en" b="1">
                          <a:solidFill>
                            <a:srgbClr val="051263"/>
                          </a:solidFill>
                          <a:latin typeface="Proxima Nova"/>
                          <a:ea typeface="Proxima Nova"/>
                          <a:cs typeface="Proxima Nova"/>
                          <a:sym typeface="Proxima Nova"/>
                        </a:rPr>
                        <a:t>Model</a:t>
                      </a:r>
                      <a:endParaRPr b="1">
                        <a:solidFill>
                          <a:srgbClr val="051263"/>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rgbClr val="F7F7F7"/>
                    </a:solidFill>
                  </a:tcPr>
                </a:tc>
                <a:tc>
                  <a:txBody>
                    <a:bodyPr/>
                    <a:lstStyle/>
                    <a:p>
                      <a:pPr marL="0" lvl="0" indent="0" algn="l" rtl="0">
                        <a:spcBef>
                          <a:spcPts val="0"/>
                        </a:spcBef>
                        <a:spcAft>
                          <a:spcPts val="0"/>
                        </a:spcAft>
                        <a:buNone/>
                      </a:pPr>
                      <a:r>
                        <a:rPr lang="en" b="1">
                          <a:solidFill>
                            <a:schemeClr val="dk2"/>
                          </a:solidFill>
                          <a:latin typeface="Proxima Nova"/>
                          <a:ea typeface="Proxima Nova"/>
                          <a:cs typeface="Proxima Nova"/>
                          <a:sym typeface="Proxima Nova"/>
                        </a:rPr>
                        <a:t>Correctness justification</a:t>
                      </a:r>
                      <a:endParaRPr sz="1200">
                        <a:solidFill>
                          <a:srgbClr val="212427"/>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96275">
                <a:tc>
                  <a:txBody>
                    <a:bodyPr/>
                    <a:lstStyle/>
                    <a:p>
                      <a:pPr marL="0" lvl="0" indent="0" algn="l" rtl="0">
                        <a:spcBef>
                          <a:spcPts val="0"/>
                        </a:spcBef>
                        <a:spcAft>
                          <a:spcPts val="0"/>
                        </a:spcAft>
                        <a:buNone/>
                      </a:pPr>
                      <a:r>
                        <a:rPr lang="en" b="1">
                          <a:solidFill>
                            <a:srgbClr val="051263"/>
                          </a:solidFill>
                          <a:latin typeface="Proxima Nova"/>
                          <a:ea typeface="Proxima Nova"/>
                          <a:cs typeface="Proxima Nova"/>
                          <a:sym typeface="Proxima Nova"/>
                        </a:rPr>
                        <a:t>Gemini</a:t>
                      </a:r>
                      <a:endParaRPr b="1">
                        <a:solidFill>
                          <a:srgbClr val="051263"/>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rgbClr val="212427"/>
                          </a:solidFill>
                          <a:latin typeface="Proxima Nova"/>
                          <a:ea typeface="Proxima Nova"/>
                          <a:cs typeface="Proxima Nova"/>
                          <a:sym typeface="Proxima Nova"/>
                        </a:rPr>
                        <a:t>The actual output provides a detailed analysis that aligns well with the expected output. It identifies anomalies in port usage and DNS queries resembling IoT devices, mentions unusual UDP traffic, and discusses potential exfiltration issues with packet lengths. It highlights issues with interarrival times similar to a potential Denial of Service attack. The main difference is the additional emphasis on detailed packet analysis and payload inspection for further investigation in the actual output, without direct contradiction in opinions.</a:t>
                      </a:r>
                      <a:endParaRPr sz="1300">
                        <a:solidFill>
                          <a:srgbClr val="212427"/>
                        </a:solidFill>
                        <a:latin typeface="Proxima Nova"/>
                        <a:ea typeface="Proxima Nova"/>
                        <a:cs typeface="Proxima Nova"/>
                        <a:sym typeface="Proxima Nova"/>
                      </a:endParaRPr>
                    </a:p>
                  </a:txBody>
                  <a:tcPr marL="91425" marR="91425" marT="91425" marB="91425"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96275">
                <a:tc>
                  <a:txBody>
                    <a:bodyPr/>
                    <a:lstStyle/>
                    <a:p>
                      <a:pPr marL="0" lvl="0" indent="0" algn="l" rtl="0">
                        <a:spcBef>
                          <a:spcPts val="0"/>
                        </a:spcBef>
                        <a:spcAft>
                          <a:spcPts val="0"/>
                        </a:spcAft>
                        <a:buNone/>
                      </a:pPr>
                      <a:r>
                        <a:rPr lang="en" b="1">
                          <a:solidFill>
                            <a:srgbClr val="051263"/>
                          </a:solidFill>
                          <a:latin typeface="Proxima Nova"/>
                          <a:ea typeface="Proxima Nova"/>
                          <a:cs typeface="Proxima Nova"/>
                          <a:sym typeface="Proxima Nova"/>
                        </a:rPr>
                        <a:t>Palm</a:t>
                      </a:r>
                      <a:endParaRPr b="1">
                        <a:solidFill>
                          <a:srgbClr val="051263"/>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212427"/>
                          </a:solidFill>
                          <a:latin typeface="Proxima Nova"/>
                          <a:ea typeface="Proxima Nova"/>
                          <a:cs typeface="Proxima Nova"/>
                          <a:sym typeface="Proxima Nova"/>
                        </a:rPr>
                        <a:t>The actual output identifies anomalies like high interarrival time and packet length, but misses analysis on ports suggesting scanning, DNS payload patterns, and UDP activity noted in the expected output.</a:t>
                      </a:r>
                      <a:endParaRPr>
                        <a:solidFill>
                          <a:srgbClr val="212427"/>
                        </a:solidFill>
                        <a:latin typeface="Proxima Nova"/>
                        <a:ea typeface="Proxima Nova"/>
                        <a:cs typeface="Proxima Nova"/>
                        <a:sym typeface="Proxima Nova"/>
                      </a:endParaRPr>
                    </a:p>
                  </a:txBody>
                  <a:tcPr marL="91425" marR="91425" marT="91425" marB="91425"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96275">
                <a:tc>
                  <a:txBody>
                    <a:bodyPr/>
                    <a:lstStyle/>
                    <a:p>
                      <a:pPr marL="0" lvl="0" indent="0" algn="l" rtl="0">
                        <a:spcBef>
                          <a:spcPts val="0"/>
                        </a:spcBef>
                        <a:spcAft>
                          <a:spcPts val="0"/>
                        </a:spcAft>
                        <a:buNone/>
                      </a:pPr>
                      <a:r>
                        <a:rPr lang="en" b="1">
                          <a:solidFill>
                            <a:srgbClr val="051263"/>
                          </a:solidFill>
                          <a:latin typeface="Proxima Nova"/>
                          <a:ea typeface="Proxima Nova"/>
                          <a:cs typeface="Proxima Nova"/>
                          <a:sym typeface="Proxima Nova"/>
                        </a:rPr>
                        <a:t>Mistral</a:t>
                      </a:r>
                      <a:endParaRPr b="1">
                        <a:solidFill>
                          <a:srgbClr val="051263"/>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212427"/>
                          </a:solidFill>
                          <a:latin typeface="Proxima Nova"/>
                          <a:ea typeface="Proxima Nova"/>
                          <a:cs typeface="Proxima Nova"/>
                          <a:sym typeface="Proxima Nova"/>
                        </a:rPr>
                        <a:t>Actual output identifies some anomalies consistent with expected output, like packet length and protocol use, but misses the expected attention to IoT and telnet-related activities and high frequency of specific ports indicative of scanning.</a:t>
                      </a:r>
                      <a:endParaRPr>
                        <a:solidFill>
                          <a:srgbClr val="212427"/>
                        </a:solidFill>
                        <a:latin typeface="Proxima Nova"/>
                        <a:ea typeface="Proxima Nova"/>
                        <a:cs typeface="Proxima Nova"/>
                        <a:sym typeface="Proxima Nova"/>
                      </a:endParaRPr>
                    </a:p>
                  </a:txBody>
                  <a:tcPr marL="91425" marR="91425" marT="91425" marB="91425"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2"/>
          <p:cNvSpPr txBox="1">
            <a:spLocks noGrp="1"/>
          </p:cNvSpPr>
          <p:nvPr>
            <p:ph type="title"/>
          </p:nvPr>
        </p:nvSpPr>
        <p:spPr>
          <a:xfrm>
            <a:off x="457200" y="277900"/>
            <a:ext cx="83340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2880"/>
              <a:t>Qualitative Evaluation for Summary Statistics</a:t>
            </a:r>
            <a:endParaRPr/>
          </a:p>
        </p:txBody>
      </p:sp>
      <p:graphicFrame>
        <p:nvGraphicFramePr>
          <p:cNvPr id="418" name="Google Shape;418;p62"/>
          <p:cNvGraphicFramePr/>
          <p:nvPr/>
        </p:nvGraphicFramePr>
        <p:xfrm>
          <a:off x="457188" y="1231700"/>
          <a:ext cx="8334000" cy="3146065"/>
        </p:xfrm>
        <a:graphic>
          <a:graphicData uri="http://schemas.openxmlformats.org/drawingml/2006/table">
            <a:tbl>
              <a:tblPr>
                <a:noFill/>
                <a:tableStyleId>{E6BE7DF6-A327-4531-B146-66542DE2F917}</a:tableStyleId>
              </a:tblPr>
              <a:tblGrid>
                <a:gridCol w="1315525">
                  <a:extLst>
                    <a:ext uri="{9D8B030D-6E8A-4147-A177-3AD203B41FA5}">
                      <a16:colId xmlns:a16="http://schemas.microsoft.com/office/drawing/2014/main" val="20000"/>
                    </a:ext>
                  </a:extLst>
                </a:gridCol>
                <a:gridCol w="7018475">
                  <a:extLst>
                    <a:ext uri="{9D8B030D-6E8A-4147-A177-3AD203B41FA5}">
                      <a16:colId xmlns:a16="http://schemas.microsoft.com/office/drawing/2014/main" val="20001"/>
                    </a:ext>
                  </a:extLst>
                </a:gridCol>
              </a:tblGrid>
              <a:tr h="296275">
                <a:tc>
                  <a:txBody>
                    <a:bodyPr/>
                    <a:lstStyle/>
                    <a:p>
                      <a:pPr marL="0" lvl="0" indent="0" algn="l" rtl="0">
                        <a:spcBef>
                          <a:spcPts val="0"/>
                        </a:spcBef>
                        <a:spcAft>
                          <a:spcPts val="0"/>
                        </a:spcAft>
                        <a:buNone/>
                      </a:pPr>
                      <a:r>
                        <a:rPr lang="en" b="1">
                          <a:solidFill>
                            <a:srgbClr val="051263"/>
                          </a:solidFill>
                          <a:latin typeface="Proxima Nova"/>
                          <a:ea typeface="Proxima Nova"/>
                          <a:cs typeface="Proxima Nova"/>
                          <a:sym typeface="Proxima Nova"/>
                        </a:rPr>
                        <a:t>Model</a:t>
                      </a:r>
                      <a:endParaRPr b="1">
                        <a:solidFill>
                          <a:srgbClr val="051263"/>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rgbClr val="F7F7F7"/>
                    </a:solidFill>
                  </a:tcPr>
                </a:tc>
                <a:tc>
                  <a:txBody>
                    <a:bodyPr/>
                    <a:lstStyle/>
                    <a:p>
                      <a:pPr marL="0" lvl="0" indent="0" algn="l" rtl="0">
                        <a:spcBef>
                          <a:spcPts val="0"/>
                        </a:spcBef>
                        <a:spcAft>
                          <a:spcPts val="0"/>
                        </a:spcAft>
                        <a:buNone/>
                      </a:pPr>
                      <a:r>
                        <a:rPr lang="en" b="1">
                          <a:solidFill>
                            <a:schemeClr val="dk2"/>
                          </a:solidFill>
                          <a:latin typeface="Proxima Nova"/>
                          <a:ea typeface="Proxima Nova"/>
                          <a:cs typeface="Proxima Nova"/>
                          <a:sym typeface="Proxima Nova"/>
                        </a:rPr>
                        <a:t>Correctness justification</a:t>
                      </a:r>
                      <a:endParaRPr sz="1200">
                        <a:solidFill>
                          <a:srgbClr val="212427"/>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96275">
                <a:tc>
                  <a:txBody>
                    <a:bodyPr/>
                    <a:lstStyle/>
                    <a:p>
                      <a:pPr marL="0" lvl="0" indent="0" algn="l" rtl="0">
                        <a:spcBef>
                          <a:spcPts val="0"/>
                        </a:spcBef>
                        <a:spcAft>
                          <a:spcPts val="0"/>
                        </a:spcAft>
                        <a:buNone/>
                      </a:pPr>
                      <a:r>
                        <a:rPr lang="en" b="1">
                          <a:solidFill>
                            <a:srgbClr val="051263"/>
                          </a:solidFill>
                          <a:latin typeface="Proxima Nova"/>
                          <a:ea typeface="Proxima Nova"/>
                          <a:cs typeface="Proxima Nova"/>
                          <a:sym typeface="Proxima Nova"/>
                        </a:rPr>
                        <a:t>Gemma</a:t>
                      </a:r>
                      <a:endParaRPr b="1">
                        <a:solidFill>
                          <a:srgbClr val="051263"/>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tcPr>
                </a:tc>
                <a:tc>
                  <a:txBody>
                    <a:bodyPr/>
                    <a:lstStyle/>
                    <a:p>
                      <a:pPr marL="0" lvl="0" indent="0" algn="l" rtl="0">
                        <a:spcBef>
                          <a:spcPts val="0"/>
                        </a:spcBef>
                        <a:spcAft>
                          <a:spcPts val="0"/>
                        </a:spcAft>
                        <a:buNone/>
                      </a:pPr>
                      <a:r>
                        <a:rPr lang="en" sz="1300">
                          <a:solidFill>
                            <a:srgbClr val="212427"/>
                          </a:solidFill>
                          <a:latin typeface="Proxima Nova"/>
                          <a:ea typeface="Proxima Nova"/>
                          <a:cs typeface="Proxima Nova"/>
                          <a:sym typeface="Proxima Nova"/>
                        </a:rPr>
                        <a:t>Actual output identifies protocol anomalies and DNS spoofing, aligning partially with expected output on DNS queries and UDP activity, but misses scanning conclusions and specific destination port observations linked to telnet and IoT concerns.</a:t>
                      </a:r>
                      <a:endParaRPr sz="1300">
                        <a:solidFill>
                          <a:srgbClr val="212427"/>
                        </a:solidFill>
                        <a:latin typeface="Proxima Nova"/>
                        <a:ea typeface="Proxima Nova"/>
                        <a:cs typeface="Proxima Nova"/>
                        <a:sym typeface="Proxima Nova"/>
                      </a:endParaRPr>
                    </a:p>
                  </a:txBody>
                  <a:tcPr marL="91425" marR="91425" marT="91425" marB="91425"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96275">
                <a:tc>
                  <a:txBody>
                    <a:bodyPr/>
                    <a:lstStyle/>
                    <a:p>
                      <a:pPr marL="0" lvl="0" indent="0" algn="l" rtl="0">
                        <a:spcBef>
                          <a:spcPts val="0"/>
                        </a:spcBef>
                        <a:spcAft>
                          <a:spcPts val="0"/>
                        </a:spcAft>
                        <a:buNone/>
                      </a:pPr>
                      <a:r>
                        <a:rPr lang="en" b="1">
                          <a:solidFill>
                            <a:srgbClr val="051263"/>
                          </a:solidFill>
                          <a:latin typeface="Proxima Nova"/>
                          <a:ea typeface="Proxima Nova"/>
                          <a:cs typeface="Proxima Nova"/>
                          <a:sym typeface="Proxima Nova"/>
                        </a:rPr>
                        <a:t>Llama3</a:t>
                      </a:r>
                      <a:endParaRPr b="1">
                        <a:solidFill>
                          <a:srgbClr val="051263"/>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212427"/>
                          </a:solidFill>
                          <a:latin typeface="Proxima Nova"/>
                          <a:ea typeface="Proxima Nova"/>
                          <a:cs typeface="Proxima Nova"/>
                          <a:sym typeface="Proxima Nova"/>
                        </a:rPr>
                        <a:t>The actual output contains factual inaccuracies, such as misinterpretations of numerical values, and makes assumptions unsupported by provided data, like TCP being less common; while expected output correctly identifies port scanning and DNS queries patterns.</a:t>
                      </a:r>
                      <a:endParaRPr>
                        <a:solidFill>
                          <a:srgbClr val="212427"/>
                        </a:solidFill>
                        <a:latin typeface="Proxima Nova"/>
                        <a:ea typeface="Proxima Nova"/>
                        <a:cs typeface="Proxima Nova"/>
                        <a:sym typeface="Proxima Nova"/>
                      </a:endParaRPr>
                    </a:p>
                  </a:txBody>
                  <a:tcPr marL="91425" marR="91425" marT="91425" marB="91425"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96275">
                <a:tc>
                  <a:txBody>
                    <a:bodyPr/>
                    <a:lstStyle/>
                    <a:p>
                      <a:pPr marL="0" lvl="0" indent="0" algn="l" rtl="0">
                        <a:spcBef>
                          <a:spcPts val="0"/>
                        </a:spcBef>
                        <a:spcAft>
                          <a:spcPts val="0"/>
                        </a:spcAft>
                        <a:buNone/>
                      </a:pPr>
                      <a:r>
                        <a:rPr lang="en" b="1">
                          <a:solidFill>
                            <a:srgbClr val="051263"/>
                          </a:solidFill>
                          <a:latin typeface="Proxima Nova"/>
                          <a:ea typeface="Proxima Nova"/>
                          <a:cs typeface="Proxima Nova"/>
                          <a:sym typeface="Proxima Nova"/>
                        </a:rPr>
                        <a:t>Phi</a:t>
                      </a:r>
                      <a:endParaRPr b="1">
                        <a:solidFill>
                          <a:srgbClr val="051263"/>
                        </a:solidFill>
                        <a:latin typeface="Proxima Nova"/>
                        <a:ea typeface="Proxima Nova"/>
                        <a:cs typeface="Proxima Nova"/>
                        <a:sym typeface="Proxima Nova"/>
                      </a:endParaRPr>
                    </a:p>
                  </a:txBody>
                  <a:tcPr marL="91425" marR="91425" marT="0" marB="0"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212427"/>
                          </a:solidFill>
                          <a:latin typeface="Proxima Nova"/>
                          <a:ea typeface="Proxima Nova"/>
                          <a:cs typeface="Proxima Nova"/>
                          <a:sym typeface="Proxima Nova"/>
                        </a:rPr>
                        <a:t>The actual output identifies an anomaly related to TCP SYN packets which is unmentioned in the expected output. Key points about source/destination ports, payloads, packet lengths, UDP protocol activity, and interarrival times were not covered, which indicate more varied potential anomalies.</a:t>
                      </a:r>
                      <a:endParaRPr>
                        <a:solidFill>
                          <a:srgbClr val="212427"/>
                        </a:solidFill>
                        <a:latin typeface="Proxima Nova"/>
                        <a:ea typeface="Proxima Nova"/>
                        <a:cs typeface="Proxima Nova"/>
                        <a:sym typeface="Proxima Nova"/>
                      </a:endParaRPr>
                    </a:p>
                  </a:txBody>
                  <a:tcPr marL="91425" marR="91425" marT="91425" marB="91425" anchor="ctr">
                    <a:lnL w="9525" cap="flat" cmpd="sng">
                      <a:solidFill>
                        <a:srgbClr val="DFE0E0"/>
                      </a:solidFill>
                      <a:prstDash val="solid"/>
                      <a:round/>
                      <a:headEnd type="none" w="sm" len="sm"/>
                      <a:tailEnd type="none" w="sm" len="sm"/>
                    </a:lnL>
                    <a:lnR w="9525" cap="flat" cmpd="sng">
                      <a:solidFill>
                        <a:srgbClr val="DFE0E0"/>
                      </a:solidFill>
                      <a:prstDash val="solid"/>
                      <a:round/>
                      <a:headEnd type="none" w="sm" len="sm"/>
                      <a:tailEnd type="none" w="sm" len="sm"/>
                    </a:lnR>
                    <a:lnT w="9525" cap="flat" cmpd="sng">
                      <a:solidFill>
                        <a:srgbClr val="DFE0E0"/>
                      </a:solidFill>
                      <a:prstDash val="solid"/>
                      <a:round/>
                      <a:headEnd type="none" w="sm" len="sm"/>
                      <a:tailEnd type="none" w="sm" len="sm"/>
                    </a:lnT>
                    <a:lnB w="9525" cap="flat" cmpd="sng">
                      <a:solidFill>
                        <a:srgbClr val="DFE0E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4"/>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EDA with LLMs: Quantitative Evaluation</a:t>
            </a:r>
            <a:endParaRPr/>
          </a:p>
        </p:txBody>
      </p:sp>
      <p:pic>
        <p:nvPicPr>
          <p:cNvPr id="430" name="Google Shape;430;p64" title="Chart"/>
          <p:cNvPicPr preferRelativeResize="0"/>
          <p:nvPr/>
        </p:nvPicPr>
        <p:blipFill>
          <a:blip r:embed="rId3">
            <a:alphaModFix/>
          </a:blip>
          <a:stretch>
            <a:fillRect/>
          </a:stretch>
        </p:blipFill>
        <p:spPr>
          <a:xfrm>
            <a:off x="565751" y="883075"/>
            <a:ext cx="8116900" cy="4181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65"/>
          <p:cNvSpPr txBox="1">
            <a:spLocks noGrp="1"/>
          </p:cNvSpPr>
          <p:nvPr>
            <p:ph type="title"/>
          </p:nvPr>
        </p:nvSpPr>
        <p:spPr>
          <a:xfrm>
            <a:off x="1886675" y="800400"/>
            <a:ext cx="5420700" cy="35427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sz="1800">
                <a:solidFill>
                  <a:schemeClr val="accent2"/>
                </a:solidFill>
              </a:rPr>
              <a:t>Can AI predict malicious behavior?</a:t>
            </a:r>
            <a:endParaRPr sz="1800">
              <a:solidFill>
                <a:schemeClr val="accent2"/>
              </a:solidFill>
            </a:endParaRPr>
          </a:p>
          <a:p>
            <a:pPr marL="0" lvl="0" indent="0" algn="ctr" rtl="0">
              <a:spcBef>
                <a:spcPts val="1000"/>
              </a:spcBef>
              <a:spcAft>
                <a:spcPts val="1000"/>
              </a:spcAft>
              <a:buNone/>
            </a:pPr>
            <a:r>
              <a:rPr lang="en"/>
              <a:t>Classification with AI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6"/>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 What is classification?</a:t>
            </a:r>
            <a:endParaRPr/>
          </a:p>
        </p:txBody>
      </p:sp>
      <p:pic>
        <p:nvPicPr>
          <p:cNvPr id="441" name="Google Shape;441;p66"/>
          <p:cNvPicPr preferRelativeResize="0"/>
          <p:nvPr/>
        </p:nvPicPr>
        <p:blipFill>
          <a:blip r:embed="rId3">
            <a:alphaModFix/>
          </a:blip>
          <a:stretch>
            <a:fillRect/>
          </a:stretch>
        </p:blipFill>
        <p:spPr>
          <a:xfrm>
            <a:off x="15250" y="1516636"/>
            <a:ext cx="4556750" cy="2512315"/>
          </a:xfrm>
          <a:prstGeom prst="rect">
            <a:avLst/>
          </a:prstGeom>
          <a:noFill/>
          <a:ln>
            <a:noFill/>
          </a:ln>
        </p:spPr>
      </p:pic>
      <p:pic>
        <p:nvPicPr>
          <p:cNvPr id="442" name="Google Shape;442;p66"/>
          <p:cNvPicPr preferRelativeResize="0"/>
          <p:nvPr/>
        </p:nvPicPr>
        <p:blipFill>
          <a:blip r:embed="rId4">
            <a:alphaModFix/>
          </a:blip>
          <a:stretch>
            <a:fillRect/>
          </a:stretch>
        </p:blipFill>
        <p:spPr>
          <a:xfrm>
            <a:off x="4282450" y="850500"/>
            <a:ext cx="4508750" cy="4004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7"/>
          <p:cNvSpPr txBox="1">
            <a:spLocks noGrp="1"/>
          </p:cNvSpPr>
          <p:nvPr>
            <p:ph type="title" idx="2"/>
          </p:nvPr>
        </p:nvSpPr>
        <p:spPr>
          <a:xfrm>
            <a:off x="468175" y="57290"/>
            <a:ext cx="8220600" cy="10095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a:t>Why classify?</a:t>
            </a:r>
            <a:endParaRPr sz="3200"/>
          </a:p>
        </p:txBody>
      </p:sp>
      <p:sp>
        <p:nvSpPr>
          <p:cNvPr id="448" name="Google Shape;448;p67"/>
          <p:cNvSpPr/>
          <p:nvPr/>
        </p:nvSpPr>
        <p:spPr>
          <a:xfrm>
            <a:off x="1902850" y="3053575"/>
            <a:ext cx="2554200" cy="1289400"/>
          </a:xfrm>
          <a:prstGeom prst="roundRect">
            <a:avLst>
              <a:gd name="adj" fmla="val 4518"/>
            </a:avLst>
          </a:prstGeom>
          <a:solidFill>
            <a:schemeClr val="lt1"/>
          </a:solidFill>
          <a:ln w="9525" cap="flat" cmpd="sng">
            <a:solidFill>
              <a:srgbClr val="EEEEEE"/>
            </a:solidFill>
            <a:prstDash val="solid"/>
            <a:round/>
            <a:headEnd type="none" w="sm" len="sm"/>
            <a:tailEnd type="none" w="sm" len="sm"/>
          </a:ln>
          <a:effectLst>
            <a:outerShdw blurRad="142875" algn="bl" rotWithShape="0">
              <a:srgbClr val="000000">
                <a:alpha val="20000"/>
              </a:srgbClr>
            </a:outerShdw>
          </a:effectLst>
        </p:spPr>
        <p:txBody>
          <a:bodyPr spcFirstLastPara="1" wrap="square" lIns="91425" tIns="731500" rIns="91425" bIns="182875" anchor="t" anchorCtr="0">
            <a:noAutofit/>
          </a:bodyPr>
          <a:lstStyle/>
          <a:p>
            <a:pPr marL="0" lvl="0" indent="0" algn="ctr" rtl="0">
              <a:spcBef>
                <a:spcPts val="0"/>
              </a:spcBef>
              <a:spcAft>
                <a:spcPts val="0"/>
              </a:spcAft>
              <a:buNone/>
            </a:pPr>
            <a:r>
              <a:rPr lang="en" b="1">
                <a:solidFill>
                  <a:schemeClr val="dk2"/>
                </a:solidFill>
                <a:latin typeface="Proxima Nova"/>
                <a:ea typeface="Proxima Nova"/>
                <a:cs typeface="Proxima Nova"/>
                <a:sym typeface="Proxima Nova"/>
              </a:rPr>
              <a:t>Prioritize vulnerabilities</a:t>
            </a:r>
            <a:endParaRPr sz="1000">
              <a:latin typeface="Proxima Nova"/>
              <a:ea typeface="Proxima Nova"/>
              <a:cs typeface="Proxima Nova"/>
              <a:sym typeface="Proxima Nova"/>
            </a:endParaRPr>
          </a:p>
        </p:txBody>
      </p:sp>
      <p:sp>
        <p:nvSpPr>
          <p:cNvPr id="449" name="Google Shape;449;p67"/>
          <p:cNvSpPr/>
          <p:nvPr/>
        </p:nvSpPr>
        <p:spPr>
          <a:xfrm>
            <a:off x="4716150" y="3053575"/>
            <a:ext cx="2554200" cy="1289400"/>
          </a:xfrm>
          <a:prstGeom prst="roundRect">
            <a:avLst>
              <a:gd name="adj" fmla="val 4518"/>
            </a:avLst>
          </a:prstGeom>
          <a:solidFill>
            <a:schemeClr val="lt1"/>
          </a:solidFill>
          <a:ln w="9525" cap="flat" cmpd="sng">
            <a:solidFill>
              <a:srgbClr val="EEEEEE"/>
            </a:solidFill>
            <a:prstDash val="solid"/>
            <a:round/>
            <a:headEnd type="none" w="sm" len="sm"/>
            <a:tailEnd type="none" w="sm" len="sm"/>
          </a:ln>
          <a:effectLst>
            <a:outerShdw blurRad="142875" algn="bl" rotWithShape="0">
              <a:srgbClr val="000000">
                <a:alpha val="20000"/>
              </a:srgbClr>
            </a:outerShdw>
          </a:effectLst>
        </p:spPr>
        <p:txBody>
          <a:bodyPr spcFirstLastPara="1" wrap="square" lIns="91425" tIns="731500" rIns="91425" bIns="182875" anchor="t" anchorCtr="0">
            <a:noAutofit/>
          </a:bodyPr>
          <a:lstStyle/>
          <a:p>
            <a:pPr marL="0" lvl="0" indent="0" algn="ctr" rtl="0">
              <a:spcBef>
                <a:spcPts val="0"/>
              </a:spcBef>
              <a:spcAft>
                <a:spcPts val="0"/>
              </a:spcAft>
              <a:buNone/>
            </a:pPr>
            <a:r>
              <a:rPr lang="en" b="1">
                <a:solidFill>
                  <a:schemeClr val="dk2"/>
                </a:solidFill>
                <a:latin typeface="Proxima Nova"/>
                <a:ea typeface="Proxima Nova"/>
                <a:cs typeface="Proxima Nova"/>
                <a:sym typeface="Proxima Nova"/>
              </a:rPr>
              <a:t>Correlate events</a:t>
            </a:r>
            <a:endParaRPr sz="1000">
              <a:latin typeface="Proxima Nova"/>
              <a:ea typeface="Proxima Nova"/>
              <a:cs typeface="Proxima Nova"/>
              <a:sym typeface="Proxima Nova"/>
            </a:endParaRPr>
          </a:p>
        </p:txBody>
      </p:sp>
      <p:sp>
        <p:nvSpPr>
          <p:cNvPr id="450" name="Google Shape;450;p67"/>
          <p:cNvSpPr/>
          <p:nvPr/>
        </p:nvSpPr>
        <p:spPr>
          <a:xfrm>
            <a:off x="481600" y="1162600"/>
            <a:ext cx="2554200" cy="1285500"/>
          </a:xfrm>
          <a:prstGeom prst="roundRect">
            <a:avLst>
              <a:gd name="adj" fmla="val 4518"/>
            </a:avLst>
          </a:prstGeom>
          <a:solidFill>
            <a:schemeClr val="lt1"/>
          </a:solidFill>
          <a:ln w="9525" cap="flat" cmpd="sng">
            <a:solidFill>
              <a:srgbClr val="EEEEEE"/>
            </a:solidFill>
            <a:prstDash val="solid"/>
            <a:round/>
            <a:headEnd type="none" w="sm" len="sm"/>
            <a:tailEnd type="none" w="sm" len="sm"/>
          </a:ln>
          <a:effectLst>
            <a:outerShdw blurRad="142875" algn="bl" rotWithShape="0">
              <a:srgbClr val="000000">
                <a:alpha val="20000"/>
              </a:srgbClr>
            </a:outerShdw>
          </a:effectLst>
        </p:spPr>
        <p:txBody>
          <a:bodyPr spcFirstLastPara="1" wrap="square" lIns="91425" tIns="731500" rIns="91425" bIns="182875" anchor="t" anchorCtr="0">
            <a:noAutofit/>
          </a:bodyPr>
          <a:lstStyle/>
          <a:p>
            <a:pPr marL="0" lvl="0" indent="0" algn="ctr" rtl="0">
              <a:spcBef>
                <a:spcPts val="0"/>
              </a:spcBef>
              <a:spcAft>
                <a:spcPts val="0"/>
              </a:spcAft>
              <a:buNone/>
            </a:pPr>
            <a:r>
              <a:rPr lang="en" b="1">
                <a:solidFill>
                  <a:schemeClr val="dk2"/>
                </a:solidFill>
                <a:latin typeface="Proxima Nova"/>
                <a:ea typeface="Proxima Nova"/>
                <a:cs typeface="Proxima Nova"/>
                <a:sym typeface="Proxima Nova"/>
              </a:rPr>
              <a:t>Classify malicious/abnormal behavior </a:t>
            </a:r>
            <a:r>
              <a:rPr lang="en">
                <a:solidFill>
                  <a:schemeClr val="dk2"/>
                </a:solidFill>
                <a:latin typeface="Proxima Nova"/>
                <a:ea typeface="Proxima Nova"/>
                <a:cs typeface="Proxima Nova"/>
                <a:sym typeface="Proxima Nova"/>
              </a:rPr>
              <a:t>(network or system)</a:t>
            </a:r>
            <a:endParaRPr sz="1000">
              <a:latin typeface="Proxima Nova"/>
              <a:ea typeface="Proxima Nova"/>
              <a:cs typeface="Proxima Nova"/>
              <a:sym typeface="Proxima Nova"/>
            </a:endParaRPr>
          </a:p>
        </p:txBody>
      </p:sp>
      <p:sp>
        <p:nvSpPr>
          <p:cNvPr id="451" name="Google Shape;451;p67"/>
          <p:cNvSpPr/>
          <p:nvPr/>
        </p:nvSpPr>
        <p:spPr>
          <a:xfrm>
            <a:off x="3308088" y="1162600"/>
            <a:ext cx="2554200" cy="1289400"/>
          </a:xfrm>
          <a:prstGeom prst="roundRect">
            <a:avLst>
              <a:gd name="adj" fmla="val 4518"/>
            </a:avLst>
          </a:prstGeom>
          <a:solidFill>
            <a:schemeClr val="lt1"/>
          </a:solidFill>
          <a:ln w="9525" cap="flat" cmpd="sng">
            <a:solidFill>
              <a:srgbClr val="EEEEEE"/>
            </a:solidFill>
            <a:prstDash val="solid"/>
            <a:round/>
            <a:headEnd type="none" w="sm" len="sm"/>
            <a:tailEnd type="none" w="sm" len="sm"/>
          </a:ln>
          <a:effectLst>
            <a:outerShdw blurRad="142875" algn="bl" rotWithShape="0">
              <a:srgbClr val="000000">
                <a:alpha val="20000"/>
              </a:srgbClr>
            </a:outerShdw>
          </a:effectLst>
        </p:spPr>
        <p:txBody>
          <a:bodyPr spcFirstLastPara="1" wrap="square" lIns="91425" tIns="731500" rIns="91425" bIns="182875" anchor="t" anchorCtr="0">
            <a:noAutofit/>
          </a:bodyPr>
          <a:lstStyle/>
          <a:p>
            <a:pPr marL="0" lvl="0" indent="0" algn="ctr" rtl="0">
              <a:spcBef>
                <a:spcPts val="0"/>
              </a:spcBef>
              <a:spcAft>
                <a:spcPts val="0"/>
              </a:spcAft>
              <a:buNone/>
            </a:pPr>
            <a:r>
              <a:rPr lang="en" b="1">
                <a:solidFill>
                  <a:schemeClr val="dk2"/>
                </a:solidFill>
                <a:latin typeface="Proxima Nova"/>
                <a:ea typeface="Proxima Nova"/>
                <a:cs typeface="Proxima Nova"/>
                <a:sym typeface="Proxima Nova"/>
              </a:rPr>
              <a:t>Find phishing emails</a:t>
            </a:r>
            <a:endParaRPr sz="1000">
              <a:latin typeface="Proxima Nova"/>
              <a:ea typeface="Proxima Nova"/>
              <a:cs typeface="Proxima Nova"/>
              <a:sym typeface="Proxima Nova"/>
            </a:endParaRPr>
          </a:p>
        </p:txBody>
      </p:sp>
      <p:sp>
        <p:nvSpPr>
          <p:cNvPr id="452" name="Google Shape;452;p67"/>
          <p:cNvSpPr/>
          <p:nvPr/>
        </p:nvSpPr>
        <p:spPr>
          <a:xfrm>
            <a:off x="6134575" y="1162600"/>
            <a:ext cx="2554200" cy="1289400"/>
          </a:xfrm>
          <a:prstGeom prst="roundRect">
            <a:avLst>
              <a:gd name="adj" fmla="val 4518"/>
            </a:avLst>
          </a:prstGeom>
          <a:solidFill>
            <a:schemeClr val="lt1"/>
          </a:solidFill>
          <a:ln w="9525" cap="flat" cmpd="sng">
            <a:solidFill>
              <a:srgbClr val="EEEEEE"/>
            </a:solidFill>
            <a:prstDash val="solid"/>
            <a:round/>
            <a:headEnd type="none" w="sm" len="sm"/>
            <a:tailEnd type="none" w="sm" len="sm"/>
          </a:ln>
          <a:effectLst>
            <a:outerShdw blurRad="142875" algn="bl" rotWithShape="0">
              <a:srgbClr val="000000">
                <a:alpha val="20000"/>
              </a:srgbClr>
            </a:outerShdw>
          </a:effectLst>
        </p:spPr>
        <p:txBody>
          <a:bodyPr spcFirstLastPara="1" wrap="square" lIns="91425" tIns="731500" rIns="91425" bIns="182875" anchor="t" anchorCtr="0">
            <a:noAutofit/>
          </a:bodyPr>
          <a:lstStyle/>
          <a:p>
            <a:pPr marL="0" lvl="0" indent="0" algn="ctr" rtl="0">
              <a:spcBef>
                <a:spcPts val="0"/>
              </a:spcBef>
              <a:spcAft>
                <a:spcPts val="0"/>
              </a:spcAft>
              <a:buNone/>
            </a:pPr>
            <a:r>
              <a:rPr lang="en" b="1">
                <a:solidFill>
                  <a:schemeClr val="dk2"/>
                </a:solidFill>
                <a:latin typeface="Proxima Nova"/>
                <a:ea typeface="Proxima Nova"/>
                <a:cs typeface="Proxima Nova"/>
                <a:sym typeface="Proxima Nova"/>
              </a:rPr>
              <a:t>Find spam emails</a:t>
            </a:r>
            <a:endParaRPr sz="1000">
              <a:latin typeface="Proxima Nova"/>
              <a:ea typeface="Proxima Nova"/>
              <a:cs typeface="Proxima Nova"/>
              <a:sym typeface="Proxima Nova"/>
            </a:endParaRPr>
          </a:p>
        </p:txBody>
      </p:sp>
      <p:pic>
        <p:nvPicPr>
          <p:cNvPr id="453" name="Google Shape;453;p67"/>
          <p:cNvPicPr preferRelativeResize="0"/>
          <p:nvPr/>
        </p:nvPicPr>
        <p:blipFill>
          <a:blip r:embed="rId3">
            <a:alphaModFix/>
          </a:blip>
          <a:stretch>
            <a:fillRect/>
          </a:stretch>
        </p:blipFill>
        <p:spPr>
          <a:xfrm>
            <a:off x="1453896" y="1280160"/>
            <a:ext cx="576072" cy="576072"/>
          </a:xfrm>
          <a:prstGeom prst="rect">
            <a:avLst/>
          </a:prstGeom>
          <a:noFill/>
          <a:ln>
            <a:noFill/>
          </a:ln>
        </p:spPr>
      </p:pic>
      <p:pic>
        <p:nvPicPr>
          <p:cNvPr id="454" name="Google Shape;454;p67"/>
          <p:cNvPicPr preferRelativeResize="0"/>
          <p:nvPr/>
        </p:nvPicPr>
        <p:blipFill rotWithShape="1">
          <a:blip r:embed="rId4">
            <a:alphaModFix/>
          </a:blip>
          <a:srcRect t="79" b="89"/>
          <a:stretch/>
        </p:blipFill>
        <p:spPr>
          <a:xfrm>
            <a:off x="4297680" y="1280160"/>
            <a:ext cx="576072" cy="576072"/>
          </a:xfrm>
          <a:prstGeom prst="rect">
            <a:avLst/>
          </a:prstGeom>
          <a:noFill/>
          <a:ln>
            <a:noFill/>
          </a:ln>
        </p:spPr>
      </p:pic>
      <p:pic>
        <p:nvPicPr>
          <p:cNvPr id="455" name="Google Shape;455;p67"/>
          <p:cNvPicPr preferRelativeResize="0"/>
          <p:nvPr/>
        </p:nvPicPr>
        <p:blipFill rotWithShape="1">
          <a:blip r:embed="rId5">
            <a:alphaModFix/>
          </a:blip>
          <a:srcRect t="79" b="89"/>
          <a:stretch/>
        </p:blipFill>
        <p:spPr>
          <a:xfrm>
            <a:off x="2907792" y="3182112"/>
            <a:ext cx="603504" cy="603505"/>
          </a:xfrm>
          <a:prstGeom prst="rect">
            <a:avLst/>
          </a:prstGeom>
          <a:noFill/>
          <a:ln>
            <a:noFill/>
          </a:ln>
        </p:spPr>
      </p:pic>
      <p:pic>
        <p:nvPicPr>
          <p:cNvPr id="456" name="Google Shape;456;p67"/>
          <p:cNvPicPr preferRelativeResize="0"/>
          <p:nvPr/>
        </p:nvPicPr>
        <p:blipFill>
          <a:blip r:embed="rId6">
            <a:alphaModFix/>
          </a:blip>
          <a:stretch>
            <a:fillRect/>
          </a:stretch>
        </p:blipFill>
        <p:spPr>
          <a:xfrm>
            <a:off x="5705856" y="3182112"/>
            <a:ext cx="576072" cy="576072"/>
          </a:xfrm>
          <a:prstGeom prst="rect">
            <a:avLst/>
          </a:prstGeom>
          <a:noFill/>
          <a:ln>
            <a:noFill/>
          </a:ln>
        </p:spPr>
      </p:pic>
      <p:pic>
        <p:nvPicPr>
          <p:cNvPr id="457" name="Google Shape;457;p67"/>
          <p:cNvPicPr preferRelativeResize="0"/>
          <p:nvPr/>
        </p:nvPicPr>
        <p:blipFill rotWithShape="1">
          <a:blip r:embed="rId7">
            <a:alphaModFix/>
          </a:blip>
          <a:srcRect t="79" b="89"/>
          <a:stretch/>
        </p:blipFill>
        <p:spPr>
          <a:xfrm>
            <a:off x="7123176" y="1280160"/>
            <a:ext cx="548639" cy="54864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8"/>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Classification with LLMs: scikit-llm</a:t>
            </a:r>
            <a:endParaRPr/>
          </a:p>
        </p:txBody>
      </p:sp>
      <p:pic>
        <p:nvPicPr>
          <p:cNvPr id="463" name="Google Shape;463;p68"/>
          <p:cNvPicPr preferRelativeResize="0"/>
          <p:nvPr/>
        </p:nvPicPr>
        <p:blipFill>
          <a:blip r:embed="rId3">
            <a:alphaModFix/>
          </a:blip>
          <a:stretch>
            <a:fillRect/>
          </a:stretch>
        </p:blipFill>
        <p:spPr>
          <a:xfrm>
            <a:off x="152400" y="1688700"/>
            <a:ext cx="8839204" cy="228748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9"/>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Classification with LLMs: prompting</a:t>
            </a:r>
            <a:endParaRPr/>
          </a:p>
        </p:txBody>
      </p:sp>
      <p:pic>
        <p:nvPicPr>
          <p:cNvPr id="469" name="Google Shape;469;p69"/>
          <p:cNvPicPr preferRelativeResize="0"/>
          <p:nvPr/>
        </p:nvPicPr>
        <p:blipFill>
          <a:blip r:embed="rId3">
            <a:alphaModFix/>
          </a:blip>
          <a:stretch>
            <a:fillRect/>
          </a:stretch>
        </p:blipFill>
        <p:spPr>
          <a:xfrm>
            <a:off x="533400" y="926700"/>
            <a:ext cx="7956459" cy="3988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0"/>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Classification with LLMs</a:t>
            </a:r>
            <a:endParaRPr/>
          </a:p>
        </p:txBody>
      </p:sp>
      <p:pic>
        <p:nvPicPr>
          <p:cNvPr id="475" name="Google Shape;475;p70"/>
          <p:cNvPicPr preferRelativeResize="0"/>
          <p:nvPr/>
        </p:nvPicPr>
        <p:blipFill>
          <a:blip r:embed="rId3">
            <a:alphaModFix/>
          </a:blip>
          <a:stretch>
            <a:fillRect/>
          </a:stretch>
        </p:blipFill>
        <p:spPr>
          <a:xfrm>
            <a:off x="1249675" y="971900"/>
            <a:ext cx="6881145" cy="3988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1"/>
          <p:cNvSpPr txBox="1">
            <a:spLocks noGrp="1"/>
          </p:cNvSpPr>
          <p:nvPr>
            <p:ph type="title"/>
          </p:nvPr>
        </p:nvSpPr>
        <p:spPr>
          <a:xfrm>
            <a:off x="460800" y="800400"/>
            <a:ext cx="8222400" cy="35427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a:t>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3"/>
          <p:cNvSpPr txBox="1">
            <a:spLocks noGrp="1"/>
          </p:cNvSpPr>
          <p:nvPr>
            <p:ph type="body" idx="1"/>
          </p:nvPr>
        </p:nvSpPr>
        <p:spPr>
          <a:xfrm>
            <a:off x="4623200" y="933150"/>
            <a:ext cx="3613800" cy="3277200"/>
          </a:xfrm>
          <a:prstGeom prst="rect">
            <a:avLst/>
          </a:prstGeom>
        </p:spPr>
        <p:txBody>
          <a:bodyPr spcFirstLastPara="1" wrap="square" lIns="0" tIns="0" rIns="0" bIns="0" anchor="ctr" anchorCtr="0">
            <a:noAutofit/>
          </a:bodyPr>
          <a:lstStyle/>
          <a:p>
            <a:pPr marL="274320" lvl="0" indent="-226059" algn="l" rtl="0">
              <a:spcBef>
                <a:spcPts val="0"/>
              </a:spcBef>
              <a:spcAft>
                <a:spcPts val="0"/>
              </a:spcAft>
              <a:buSzPts val="1400"/>
              <a:buChar char="▪"/>
            </a:pPr>
            <a:r>
              <a:rPr lang="en"/>
              <a:t>AI for cybersecurity</a:t>
            </a:r>
            <a:endParaRPr/>
          </a:p>
          <a:p>
            <a:pPr marL="274320" lvl="0" indent="-226059" algn="l" rtl="0">
              <a:spcBef>
                <a:spcPts val="1000"/>
              </a:spcBef>
              <a:spcAft>
                <a:spcPts val="0"/>
              </a:spcAft>
              <a:buSzPts val="1400"/>
              <a:buChar char="▪"/>
            </a:pPr>
            <a:r>
              <a:rPr lang="en"/>
              <a:t>EDA with LLMs</a:t>
            </a:r>
            <a:endParaRPr/>
          </a:p>
          <a:p>
            <a:pPr marL="274320" lvl="0" indent="-226059" algn="l" rtl="0">
              <a:spcBef>
                <a:spcPts val="1000"/>
              </a:spcBef>
              <a:spcAft>
                <a:spcPts val="1000"/>
              </a:spcAft>
              <a:buSzPts val="1400"/>
              <a:buChar char="▪"/>
            </a:pPr>
            <a:r>
              <a:rPr lang="en"/>
              <a:t>Classification with LLMs</a:t>
            </a:r>
            <a:endParaRPr/>
          </a:p>
        </p:txBody>
      </p:sp>
      <p:sp>
        <p:nvSpPr>
          <p:cNvPr id="244" name="Google Shape;244;p43"/>
          <p:cNvSpPr txBox="1">
            <a:spLocks noGrp="1"/>
          </p:cNvSpPr>
          <p:nvPr>
            <p:ph type="title"/>
          </p:nvPr>
        </p:nvSpPr>
        <p:spPr>
          <a:xfrm>
            <a:off x="263350" y="1840200"/>
            <a:ext cx="3087000" cy="14631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a:solidFill>
                  <a:schemeClr val="lt1"/>
                </a:solidFill>
              </a:rPr>
              <a:t>Agenda</a:t>
            </a:r>
            <a:endParaRPr>
              <a:solidFill>
                <a:schemeClr val="lt1"/>
              </a:solidFill>
            </a:endParaRPr>
          </a:p>
        </p:txBody>
      </p:sp>
      <p:pic>
        <p:nvPicPr>
          <p:cNvPr id="245" name="Google Shape;245;p43"/>
          <p:cNvPicPr preferRelativeResize="0"/>
          <p:nvPr/>
        </p:nvPicPr>
        <p:blipFill>
          <a:blip r:embed="rId3">
            <a:alphaModFix/>
          </a:blip>
          <a:stretch>
            <a:fillRect/>
          </a:stretch>
        </p:blipFill>
        <p:spPr>
          <a:xfrm>
            <a:off x="3875521" y="49775"/>
            <a:ext cx="5150859"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72"/>
          <p:cNvSpPr txBox="1">
            <a:spLocks noGrp="1"/>
          </p:cNvSpPr>
          <p:nvPr>
            <p:ph type="title"/>
          </p:nvPr>
        </p:nvSpPr>
        <p:spPr>
          <a:xfrm>
            <a:off x="451975" y="744275"/>
            <a:ext cx="2697600" cy="3754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endParaRPr sz="1000">
              <a:solidFill>
                <a:schemeClr val="accent2"/>
              </a:solidFill>
            </a:endParaRPr>
          </a:p>
          <a:p>
            <a:pPr marL="0" lvl="0" indent="0" algn="l" rtl="0">
              <a:spcBef>
                <a:spcPts val="1000"/>
              </a:spcBef>
              <a:spcAft>
                <a:spcPts val="0"/>
              </a:spcAft>
              <a:buNone/>
            </a:pPr>
            <a:r>
              <a:rPr lang="en"/>
              <a:t>Classification evaluation</a:t>
            </a:r>
            <a:endParaRPr/>
          </a:p>
          <a:p>
            <a:pPr marL="0" lvl="0" indent="0" algn="l" rtl="0">
              <a:lnSpc>
                <a:spcPct val="100000"/>
              </a:lnSpc>
              <a:spcBef>
                <a:spcPts val="1000"/>
              </a:spcBef>
              <a:spcAft>
                <a:spcPts val="0"/>
              </a:spcAft>
              <a:buNone/>
            </a:pPr>
            <a:endParaRPr sz="1400"/>
          </a:p>
        </p:txBody>
      </p:sp>
      <p:grpSp>
        <p:nvGrpSpPr>
          <p:cNvPr id="486" name="Google Shape;486;p72"/>
          <p:cNvGrpSpPr/>
          <p:nvPr/>
        </p:nvGrpSpPr>
        <p:grpSpPr>
          <a:xfrm>
            <a:off x="4001249" y="558569"/>
            <a:ext cx="4555223" cy="4026355"/>
            <a:chOff x="2637050" y="1166850"/>
            <a:chExt cx="3897350" cy="3390900"/>
          </a:xfrm>
        </p:grpSpPr>
        <p:pic>
          <p:nvPicPr>
            <p:cNvPr id="487" name="Google Shape;487;p72"/>
            <p:cNvPicPr preferRelativeResize="0"/>
            <p:nvPr/>
          </p:nvPicPr>
          <p:blipFill>
            <a:blip r:embed="rId3">
              <a:alphaModFix/>
            </a:blip>
            <a:stretch>
              <a:fillRect/>
            </a:stretch>
          </p:blipFill>
          <p:spPr>
            <a:xfrm>
              <a:off x="2637050" y="1166850"/>
              <a:ext cx="3743325" cy="3390900"/>
            </a:xfrm>
            <a:prstGeom prst="rect">
              <a:avLst/>
            </a:prstGeom>
            <a:noFill/>
            <a:ln>
              <a:noFill/>
            </a:ln>
          </p:spPr>
        </p:pic>
        <p:sp>
          <p:nvSpPr>
            <p:cNvPr id="488" name="Google Shape;488;p72"/>
            <p:cNvSpPr/>
            <p:nvPr/>
          </p:nvSpPr>
          <p:spPr>
            <a:xfrm>
              <a:off x="5902600" y="1746825"/>
              <a:ext cx="479400" cy="54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489" name="Google Shape;489;p72"/>
            <p:cNvSpPr/>
            <p:nvPr/>
          </p:nvSpPr>
          <p:spPr>
            <a:xfrm>
              <a:off x="6055000" y="3778475"/>
              <a:ext cx="479400" cy="548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73"/>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Classification evaluation</a:t>
            </a:r>
            <a:endParaRPr/>
          </a:p>
        </p:txBody>
      </p:sp>
      <p:pic>
        <p:nvPicPr>
          <p:cNvPr id="495" name="Google Shape;495;p73"/>
          <p:cNvPicPr preferRelativeResize="0"/>
          <p:nvPr/>
        </p:nvPicPr>
        <p:blipFill>
          <a:blip r:embed="rId3">
            <a:alphaModFix/>
          </a:blip>
          <a:stretch>
            <a:fillRect/>
          </a:stretch>
        </p:blipFill>
        <p:spPr>
          <a:xfrm>
            <a:off x="53525" y="926700"/>
            <a:ext cx="5887341" cy="3988199"/>
          </a:xfrm>
          <a:prstGeom prst="rect">
            <a:avLst/>
          </a:prstGeom>
          <a:noFill/>
          <a:ln>
            <a:noFill/>
          </a:ln>
        </p:spPr>
      </p:pic>
      <p:pic>
        <p:nvPicPr>
          <p:cNvPr id="496" name="Google Shape;496;p73"/>
          <p:cNvPicPr preferRelativeResize="0"/>
          <p:nvPr/>
        </p:nvPicPr>
        <p:blipFill>
          <a:blip r:embed="rId4">
            <a:alphaModFix/>
          </a:blip>
          <a:stretch>
            <a:fillRect/>
          </a:stretch>
        </p:blipFill>
        <p:spPr>
          <a:xfrm>
            <a:off x="6054400" y="1557400"/>
            <a:ext cx="2943326" cy="29433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5"/>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Classification evaluation: zero shot</a:t>
            </a:r>
            <a:endParaRPr/>
          </a:p>
        </p:txBody>
      </p:sp>
      <p:pic>
        <p:nvPicPr>
          <p:cNvPr id="508" name="Google Shape;508;p75" title="Chart"/>
          <p:cNvPicPr preferRelativeResize="0"/>
          <p:nvPr/>
        </p:nvPicPr>
        <p:blipFill>
          <a:blip r:embed="rId3">
            <a:alphaModFix/>
          </a:blip>
          <a:stretch>
            <a:fillRect/>
          </a:stretch>
        </p:blipFill>
        <p:spPr>
          <a:xfrm>
            <a:off x="499038" y="986600"/>
            <a:ext cx="8250337" cy="3988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7"/>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Classification evaluation: few shot</a:t>
            </a:r>
            <a:endParaRPr/>
          </a:p>
        </p:txBody>
      </p:sp>
      <p:pic>
        <p:nvPicPr>
          <p:cNvPr id="520" name="Google Shape;520;p77" title="Chart"/>
          <p:cNvPicPr preferRelativeResize="0"/>
          <p:nvPr/>
        </p:nvPicPr>
        <p:blipFill>
          <a:blip r:embed="rId3">
            <a:alphaModFix/>
          </a:blip>
          <a:stretch>
            <a:fillRect/>
          </a:stretch>
        </p:blipFill>
        <p:spPr>
          <a:xfrm>
            <a:off x="152400" y="1010800"/>
            <a:ext cx="8839199" cy="396534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9"/>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Classification evaluation: comparison</a:t>
            </a:r>
            <a:endParaRPr/>
          </a:p>
        </p:txBody>
      </p:sp>
      <p:pic>
        <p:nvPicPr>
          <p:cNvPr id="532" name="Google Shape;532;p79" title="Chart"/>
          <p:cNvPicPr preferRelativeResize="0"/>
          <p:nvPr/>
        </p:nvPicPr>
        <p:blipFill>
          <a:blip r:embed="rId3">
            <a:alphaModFix/>
          </a:blip>
          <a:stretch>
            <a:fillRect/>
          </a:stretch>
        </p:blipFill>
        <p:spPr>
          <a:xfrm>
            <a:off x="152400" y="1002900"/>
            <a:ext cx="8839204" cy="39664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0"/>
          <p:cNvSpPr txBox="1">
            <a:spLocks noGrp="1"/>
          </p:cNvSpPr>
          <p:nvPr>
            <p:ph type="title"/>
          </p:nvPr>
        </p:nvSpPr>
        <p:spPr>
          <a:xfrm>
            <a:off x="457200" y="411250"/>
            <a:ext cx="8231700" cy="5727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a:t>Key takeaways</a:t>
            </a:r>
            <a:endParaRPr/>
          </a:p>
        </p:txBody>
      </p:sp>
      <p:sp>
        <p:nvSpPr>
          <p:cNvPr id="538" name="Google Shape;538;p80"/>
          <p:cNvSpPr/>
          <p:nvPr/>
        </p:nvSpPr>
        <p:spPr>
          <a:xfrm>
            <a:off x="540913" y="1438125"/>
            <a:ext cx="2543700" cy="2956800"/>
          </a:xfrm>
          <a:prstGeom prst="roundRect">
            <a:avLst>
              <a:gd name="adj" fmla="val 3890"/>
            </a:avLst>
          </a:prstGeom>
          <a:solidFill>
            <a:schemeClr val="accent4"/>
          </a:solidFill>
          <a:ln>
            <a:noFill/>
          </a:ln>
          <a:effectLst>
            <a:outerShdw blurRad="85725" algn="bl" rotWithShape="0">
              <a:srgbClr val="000000">
                <a:alpha val="30000"/>
              </a:srgbClr>
            </a:outerShdw>
          </a:effectLst>
        </p:spPr>
        <p:txBody>
          <a:bodyPr spcFirstLastPara="1" wrap="square" lIns="274300" tIns="1188700" rIns="182875" bIns="274300" anchor="t" anchorCtr="0">
            <a:noAutofit/>
          </a:bodyPr>
          <a:lstStyle/>
          <a:p>
            <a:pPr marL="0" lvl="0" indent="0" algn="l" rtl="0">
              <a:spcBef>
                <a:spcPts val="0"/>
              </a:spcBef>
              <a:spcAft>
                <a:spcPts val="0"/>
              </a:spcAft>
              <a:buNone/>
            </a:pPr>
            <a:r>
              <a:rPr lang="en" sz="1800" b="1">
                <a:solidFill>
                  <a:schemeClr val="dk2"/>
                </a:solidFill>
                <a:latin typeface="Proxima Nova"/>
                <a:ea typeface="Proxima Nova"/>
                <a:cs typeface="Proxima Nova"/>
                <a:sym typeface="Proxima Nova"/>
              </a:rPr>
              <a:t>EDA with LLMs</a:t>
            </a:r>
            <a:endParaRPr sz="1800" b="1">
              <a:solidFill>
                <a:schemeClr val="dk2"/>
              </a:solidFill>
              <a:latin typeface="Proxima Nova"/>
              <a:ea typeface="Proxima Nova"/>
              <a:cs typeface="Proxima Nova"/>
              <a:sym typeface="Proxima Nova"/>
            </a:endParaRPr>
          </a:p>
          <a:p>
            <a:pPr marL="0" lvl="0" indent="0" algn="l" rtl="0">
              <a:spcBef>
                <a:spcPts val="1000"/>
              </a:spcBef>
              <a:spcAft>
                <a:spcPts val="0"/>
              </a:spcAft>
              <a:buNone/>
            </a:pPr>
            <a:r>
              <a:rPr lang="en" sz="1300">
                <a:latin typeface="Proxima Nova"/>
                <a:ea typeface="Proxima Nova"/>
                <a:cs typeface="Proxima Nova"/>
                <a:sym typeface="Proxima Nova"/>
              </a:rPr>
              <a:t>Qualitative insights &amp; visualization prototyping</a:t>
            </a:r>
            <a:endParaRPr>
              <a:latin typeface="Proxima Nova"/>
              <a:ea typeface="Proxima Nova"/>
              <a:cs typeface="Proxima Nova"/>
              <a:sym typeface="Proxima Nova"/>
            </a:endParaRPr>
          </a:p>
        </p:txBody>
      </p:sp>
      <p:sp>
        <p:nvSpPr>
          <p:cNvPr id="539" name="Google Shape;539;p80"/>
          <p:cNvSpPr/>
          <p:nvPr/>
        </p:nvSpPr>
        <p:spPr>
          <a:xfrm>
            <a:off x="3300150" y="1438125"/>
            <a:ext cx="2543700" cy="2956800"/>
          </a:xfrm>
          <a:prstGeom prst="roundRect">
            <a:avLst>
              <a:gd name="adj" fmla="val 3890"/>
            </a:avLst>
          </a:prstGeom>
          <a:solidFill>
            <a:schemeClr val="accent4"/>
          </a:solidFill>
          <a:ln>
            <a:noFill/>
          </a:ln>
          <a:effectLst>
            <a:outerShdw blurRad="85725" algn="bl" rotWithShape="0">
              <a:srgbClr val="000000">
                <a:alpha val="30000"/>
              </a:srgbClr>
            </a:outerShdw>
          </a:effectLst>
        </p:spPr>
        <p:txBody>
          <a:bodyPr spcFirstLastPara="1" wrap="square" lIns="274300" tIns="1188700" rIns="182875" bIns="274300" anchor="t" anchorCtr="0">
            <a:noAutofit/>
          </a:bodyPr>
          <a:lstStyle/>
          <a:p>
            <a:pPr marL="0" lvl="0" indent="0" algn="l" rtl="0">
              <a:spcBef>
                <a:spcPts val="0"/>
              </a:spcBef>
              <a:spcAft>
                <a:spcPts val="0"/>
              </a:spcAft>
              <a:buNone/>
            </a:pPr>
            <a:r>
              <a:rPr lang="en" sz="1800" b="1">
                <a:solidFill>
                  <a:schemeClr val="dk2"/>
                </a:solidFill>
                <a:latin typeface="Proxima Nova"/>
                <a:ea typeface="Proxima Nova"/>
                <a:cs typeface="Proxima Nova"/>
                <a:sym typeface="Proxima Nova"/>
              </a:rPr>
              <a:t>Classifications with LLMs</a:t>
            </a:r>
            <a:endParaRPr sz="1800" b="1">
              <a:solidFill>
                <a:schemeClr val="dk2"/>
              </a:solidFill>
              <a:latin typeface="Proxima Nova"/>
              <a:ea typeface="Proxima Nova"/>
              <a:cs typeface="Proxima Nova"/>
              <a:sym typeface="Proxima Nova"/>
            </a:endParaRPr>
          </a:p>
          <a:p>
            <a:pPr marL="0" lvl="0" indent="0" algn="l" rtl="0">
              <a:spcBef>
                <a:spcPts val="1000"/>
              </a:spcBef>
              <a:spcAft>
                <a:spcPts val="0"/>
              </a:spcAft>
              <a:buNone/>
            </a:pPr>
            <a:r>
              <a:rPr lang="en" sz="1300">
                <a:latin typeface="Proxima Nova"/>
                <a:ea typeface="Proxima Nova"/>
                <a:cs typeface="Proxima Nova"/>
                <a:sym typeface="Proxima Nova"/>
              </a:rPr>
              <a:t>High potential for unlabeled datasets</a:t>
            </a:r>
            <a:endParaRPr>
              <a:latin typeface="Proxima Nova"/>
              <a:ea typeface="Proxima Nova"/>
              <a:cs typeface="Proxima Nova"/>
              <a:sym typeface="Proxima Nova"/>
            </a:endParaRPr>
          </a:p>
        </p:txBody>
      </p:sp>
      <p:sp>
        <p:nvSpPr>
          <p:cNvPr id="540" name="Google Shape;540;p80"/>
          <p:cNvSpPr/>
          <p:nvPr/>
        </p:nvSpPr>
        <p:spPr>
          <a:xfrm>
            <a:off x="6059388" y="1438125"/>
            <a:ext cx="2543700" cy="2956800"/>
          </a:xfrm>
          <a:prstGeom prst="roundRect">
            <a:avLst>
              <a:gd name="adj" fmla="val 3890"/>
            </a:avLst>
          </a:prstGeom>
          <a:solidFill>
            <a:schemeClr val="accent4"/>
          </a:solidFill>
          <a:ln>
            <a:noFill/>
          </a:ln>
          <a:effectLst>
            <a:outerShdw blurRad="85725" algn="bl" rotWithShape="0">
              <a:srgbClr val="000000">
                <a:alpha val="30000"/>
              </a:srgbClr>
            </a:outerShdw>
          </a:effectLst>
        </p:spPr>
        <p:txBody>
          <a:bodyPr spcFirstLastPara="1" wrap="square" lIns="274300" tIns="1188700" rIns="182875" bIns="274300" anchor="t" anchorCtr="0">
            <a:noAutofit/>
          </a:bodyPr>
          <a:lstStyle/>
          <a:p>
            <a:pPr marL="0" lvl="0" indent="0" algn="l" rtl="0">
              <a:spcBef>
                <a:spcPts val="0"/>
              </a:spcBef>
              <a:spcAft>
                <a:spcPts val="0"/>
              </a:spcAft>
              <a:buNone/>
            </a:pPr>
            <a:r>
              <a:rPr lang="en" sz="1800" b="1">
                <a:solidFill>
                  <a:schemeClr val="dk2"/>
                </a:solidFill>
                <a:latin typeface="Proxima Nova"/>
                <a:ea typeface="Proxima Nova"/>
                <a:cs typeface="Proxima Nova"/>
                <a:sym typeface="Proxima Nova"/>
              </a:rPr>
              <a:t>LLMs as Judge</a:t>
            </a:r>
            <a:endParaRPr sz="1800" b="1">
              <a:solidFill>
                <a:schemeClr val="dk2"/>
              </a:solidFill>
              <a:latin typeface="Proxima Nova"/>
              <a:ea typeface="Proxima Nova"/>
              <a:cs typeface="Proxima Nova"/>
              <a:sym typeface="Proxima Nova"/>
            </a:endParaRPr>
          </a:p>
          <a:p>
            <a:pPr marL="0" lvl="0" indent="0" algn="l" rtl="0">
              <a:spcBef>
                <a:spcPts val="1000"/>
              </a:spcBef>
              <a:spcAft>
                <a:spcPts val="0"/>
              </a:spcAft>
              <a:buNone/>
            </a:pPr>
            <a:r>
              <a:rPr lang="en" sz="1300">
                <a:latin typeface="Proxima Nova"/>
                <a:ea typeface="Proxima Nova"/>
                <a:cs typeface="Proxima Nova"/>
                <a:sym typeface="Proxima Nova"/>
              </a:rPr>
              <a:t>Promising, novel evaluation direction</a:t>
            </a:r>
            <a:endParaRPr>
              <a:latin typeface="Proxima Nova"/>
              <a:ea typeface="Proxima Nova"/>
              <a:cs typeface="Proxima Nova"/>
              <a:sym typeface="Proxima Nova"/>
            </a:endParaRPr>
          </a:p>
        </p:txBody>
      </p:sp>
      <p:pic>
        <p:nvPicPr>
          <p:cNvPr id="541" name="Google Shape;541;p80"/>
          <p:cNvPicPr preferRelativeResize="0">
            <a:picLocks noGrp="1"/>
          </p:cNvPicPr>
          <p:nvPr>
            <p:ph type="pic" idx="2"/>
          </p:nvPr>
        </p:nvPicPr>
        <p:blipFill rotWithShape="1">
          <a:blip r:embed="rId3">
            <a:alphaModFix/>
          </a:blip>
          <a:srcRect l="31420" r="31420"/>
          <a:stretch/>
        </p:blipFill>
        <p:spPr>
          <a:xfrm>
            <a:off x="832104" y="1737360"/>
            <a:ext cx="749700" cy="749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pic>
      <p:pic>
        <p:nvPicPr>
          <p:cNvPr id="542" name="Google Shape;542;p80"/>
          <p:cNvPicPr preferRelativeResize="0">
            <a:picLocks noGrp="1"/>
          </p:cNvPicPr>
          <p:nvPr>
            <p:ph type="pic" idx="3"/>
          </p:nvPr>
        </p:nvPicPr>
        <p:blipFill rotWithShape="1">
          <a:blip r:embed="rId4">
            <a:alphaModFix/>
          </a:blip>
          <a:srcRect l="19218" r="19224"/>
          <a:stretch/>
        </p:blipFill>
        <p:spPr>
          <a:xfrm>
            <a:off x="3584448" y="1737360"/>
            <a:ext cx="749700" cy="749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pic>
      <p:pic>
        <p:nvPicPr>
          <p:cNvPr id="543" name="Google Shape;543;p80"/>
          <p:cNvPicPr preferRelativeResize="0">
            <a:picLocks noGrp="1"/>
          </p:cNvPicPr>
          <p:nvPr>
            <p:ph type="pic" idx="4"/>
          </p:nvPr>
        </p:nvPicPr>
        <p:blipFill rotWithShape="1">
          <a:blip r:embed="rId5">
            <a:alphaModFix/>
          </a:blip>
          <a:srcRect l="25337" r="25337"/>
          <a:stretch/>
        </p:blipFill>
        <p:spPr>
          <a:xfrm>
            <a:off x="6336792" y="1737360"/>
            <a:ext cx="749700" cy="749700"/>
          </a:xfrm>
          <a:prstGeom prst="ellipse">
            <a:avLst/>
          </a:prstGeom>
          <a:noFill/>
          <a:ln w="9525" cap="flat" cmpd="sng">
            <a:solidFill>
              <a:schemeClr val="lt1"/>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1"/>
          <p:cNvSpPr txBox="1">
            <a:spLocks noGrp="1"/>
          </p:cNvSpPr>
          <p:nvPr>
            <p:ph type="title"/>
          </p:nvPr>
        </p:nvSpPr>
        <p:spPr>
          <a:xfrm>
            <a:off x="451975" y="744275"/>
            <a:ext cx="2697600" cy="37545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sz="1000">
                <a:solidFill>
                  <a:schemeClr val="accent2"/>
                </a:solidFill>
              </a:rPr>
              <a:t>NEXT STEPS</a:t>
            </a:r>
            <a:endParaRPr sz="1000">
              <a:solidFill>
                <a:schemeClr val="accent2"/>
              </a:solidFill>
            </a:endParaRPr>
          </a:p>
          <a:p>
            <a:pPr marL="0" lvl="0" indent="0" algn="l" rtl="0">
              <a:spcBef>
                <a:spcPts val="1000"/>
              </a:spcBef>
              <a:spcAft>
                <a:spcPts val="0"/>
              </a:spcAft>
              <a:buNone/>
            </a:pPr>
            <a:r>
              <a:rPr lang="en"/>
              <a:t>Try it at home</a:t>
            </a:r>
            <a:endParaRPr/>
          </a:p>
          <a:p>
            <a:pPr marL="0" lvl="0" indent="0" algn="l" rtl="0">
              <a:lnSpc>
                <a:spcPct val="115000"/>
              </a:lnSpc>
              <a:spcBef>
                <a:spcPts val="1000"/>
              </a:spcBef>
              <a:spcAft>
                <a:spcPts val="0"/>
              </a:spcAft>
              <a:buNone/>
            </a:pPr>
            <a:endParaRPr sz="1400"/>
          </a:p>
        </p:txBody>
      </p:sp>
      <p:sp>
        <p:nvSpPr>
          <p:cNvPr id="549" name="Google Shape;549;p81"/>
          <p:cNvSpPr txBox="1"/>
          <p:nvPr/>
        </p:nvSpPr>
        <p:spPr>
          <a:xfrm>
            <a:off x="3934025" y="277400"/>
            <a:ext cx="5631900" cy="4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051263"/>
                </a:solidFill>
                <a:latin typeface="Proxima Nova Extrabold"/>
                <a:ea typeface="Proxima Nova Extrabold"/>
                <a:cs typeface="Proxima Nova Extrabold"/>
                <a:sym typeface="Proxima Nova Extrabold"/>
              </a:rPr>
              <a:t>Fine tune models </a:t>
            </a:r>
            <a:r>
              <a:rPr lang="en" sz="1600">
                <a:solidFill>
                  <a:srgbClr val="051263"/>
                </a:solidFill>
                <a:latin typeface="Proxima Nova"/>
                <a:ea typeface="Proxima Nova"/>
                <a:cs typeface="Proxima Nova"/>
                <a:sym typeface="Proxima Nova"/>
              </a:rPr>
              <a:t>for better classification</a:t>
            </a:r>
            <a:br>
              <a:rPr lang="en" sz="1600">
                <a:solidFill>
                  <a:srgbClr val="051263"/>
                </a:solidFill>
                <a:latin typeface="Proxima Nova"/>
                <a:ea typeface="Proxima Nova"/>
                <a:cs typeface="Proxima Nova"/>
                <a:sym typeface="Proxima Nova"/>
              </a:rPr>
            </a:br>
            <a:r>
              <a:rPr lang="en" sz="1600">
                <a:solidFill>
                  <a:srgbClr val="051263"/>
                </a:solidFill>
                <a:latin typeface="Proxima Nova"/>
                <a:ea typeface="Proxima Nova"/>
                <a:cs typeface="Proxima Nova"/>
                <a:sym typeface="Proxima Nova"/>
              </a:rPr>
              <a:t>Experiment with: </a:t>
            </a:r>
            <a:r>
              <a:rPr lang="en" sz="1600">
                <a:solidFill>
                  <a:srgbClr val="051263"/>
                </a:solidFill>
                <a:latin typeface="Proxima Nova Extrabold"/>
                <a:ea typeface="Proxima Nova Extrabold"/>
                <a:cs typeface="Proxima Nova Extrabold"/>
                <a:sym typeface="Proxima Nova Extrabold"/>
              </a:rPr>
              <a:t>text benchmarks, CTFs </a:t>
            </a:r>
            <a:endParaRPr sz="1200">
              <a:solidFill>
                <a:srgbClr val="212427"/>
              </a:solidFill>
              <a:latin typeface="Proxima Nova Extrabold"/>
              <a:ea typeface="Proxima Nova Extrabold"/>
              <a:cs typeface="Proxima Nova Extrabold"/>
              <a:sym typeface="Proxima Nova Extrabold"/>
            </a:endParaRPr>
          </a:p>
        </p:txBody>
      </p:sp>
      <p:sp>
        <p:nvSpPr>
          <p:cNvPr id="550" name="Google Shape;550;p81"/>
          <p:cNvSpPr txBox="1"/>
          <p:nvPr/>
        </p:nvSpPr>
        <p:spPr>
          <a:xfrm>
            <a:off x="3934025" y="1143625"/>
            <a:ext cx="5178300" cy="71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rgbClr val="051263"/>
                </a:solidFill>
                <a:latin typeface="Proxima Nova"/>
                <a:ea typeface="Proxima Nova"/>
                <a:cs typeface="Proxima Nova"/>
                <a:sym typeface="Proxima Nova"/>
              </a:rPr>
              <a:t>Use </a:t>
            </a:r>
            <a:r>
              <a:rPr lang="en" sz="1600">
                <a:solidFill>
                  <a:srgbClr val="051263"/>
                </a:solidFill>
                <a:latin typeface="Proxima Nova Extrabold"/>
                <a:ea typeface="Proxima Nova Extrabold"/>
                <a:cs typeface="Proxima Nova Extrabold"/>
                <a:sym typeface="Proxima Nova Extrabold"/>
              </a:rPr>
              <a:t>cybersecurity specialized embeddings</a:t>
            </a:r>
            <a:endParaRPr sz="1600">
              <a:solidFill>
                <a:srgbClr val="051263"/>
              </a:solidFill>
              <a:latin typeface="Proxima Nova Extrabold"/>
              <a:ea typeface="Proxima Nova Extrabold"/>
              <a:cs typeface="Proxima Nova Extrabold"/>
              <a:sym typeface="Proxima Nova Extrabold"/>
            </a:endParaRPr>
          </a:p>
          <a:p>
            <a:pPr marL="0" lvl="0" indent="0" algn="l" rtl="0">
              <a:lnSpc>
                <a:spcPct val="115000"/>
              </a:lnSpc>
              <a:spcBef>
                <a:spcPts val="0"/>
              </a:spcBef>
              <a:spcAft>
                <a:spcPts val="0"/>
              </a:spcAft>
              <a:buNone/>
            </a:pPr>
            <a:r>
              <a:rPr lang="en" sz="1600">
                <a:solidFill>
                  <a:srgbClr val="051263"/>
                </a:solidFill>
                <a:latin typeface="Proxima Nova Extrabold"/>
                <a:ea typeface="Proxima Nova Extrabold"/>
                <a:cs typeface="Proxima Nova Extrabold"/>
                <a:sym typeface="Proxima Nova Extrabold"/>
              </a:rPr>
              <a:t>Agentic workflows </a:t>
            </a:r>
            <a:r>
              <a:rPr lang="en" sz="1600">
                <a:solidFill>
                  <a:srgbClr val="051263"/>
                </a:solidFill>
                <a:latin typeface="Proxima Nova"/>
                <a:ea typeface="Proxima Nova"/>
                <a:cs typeface="Proxima Nova"/>
                <a:sym typeface="Proxima Nova"/>
              </a:rPr>
              <a:t>for security applications</a:t>
            </a:r>
            <a:endParaRPr sz="1600">
              <a:solidFill>
                <a:srgbClr val="051263"/>
              </a:solidFill>
              <a:latin typeface="Proxima Nova"/>
              <a:ea typeface="Proxima Nova"/>
              <a:cs typeface="Proxima Nova"/>
              <a:sym typeface="Proxima Nova"/>
            </a:endParaRPr>
          </a:p>
        </p:txBody>
      </p:sp>
      <p:sp>
        <p:nvSpPr>
          <p:cNvPr id="551" name="Google Shape;551;p81"/>
          <p:cNvSpPr txBox="1"/>
          <p:nvPr/>
        </p:nvSpPr>
        <p:spPr>
          <a:xfrm>
            <a:off x="3934025" y="2011500"/>
            <a:ext cx="5233800" cy="4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rgbClr val="051263"/>
                </a:solidFill>
                <a:latin typeface="Proxima Nova Extrabold"/>
                <a:ea typeface="Proxima Nova Extrabold"/>
                <a:cs typeface="Proxima Nova Extrabold"/>
                <a:sym typeface="Proxima Nova Extrabold"/>
              </a:rPr>
              <a:t>Create original metrics</a:t>
            </a:r>
            <a:r>
              <a:rPr lang="en" sz="1600">
                <a:solidFill>
                  <a:srgbClr val="051263"/>
                </a:solidFill>
                <a:latin typeface="Proxima Nova"/>
                <a:ea typeface="Proxima Nova"/>
                <a:cs typeface="Proxima Nova"/>
                <a:sym typeface="Proxima Nova"/>
              </a:rPr>
              <a:t> for LLM as Judge evaluation</a:t>
            </a:r>
            <a:endParaRPr sz="1600">
              <a:solidFill>
                <a:srgbClr val="051263"/>
              </a:solidFill>
              <a:latin typeface="Proxima Nova Extrabold"/>
              <a:ea typeface="Proxima Nova Extrabold"/>
              <a:cs typeface="Proxima Nova Extrabold"/>
              <a:sym typeface="Proxima Nova Extrabold"/>
            </a:endParaRPr>
          </a:p>
          <a:p>
            <a:pPr marL="0" lvl="0" indent="0" algn="l" rtl="0">
              <a:lnSpc>
                <a:spcPct val="115000"/>
              </a:lnSpc>
              <a:spcBef>
                <a:spcPts val="0"/>
              </a:spcBef>
              <a:spcAft>
                <a:spcPts val="0"/>
              </a:spcAft>
              <a:buNone/>
            </a:pPr>
            <a:endParaRPr sz="1600">
              <a:solidFill>
                <a:srgbClr val="051263"/>
              </a:solidFill>
              <a:latin typeface="Proxima Nova"/>
              <a:ea typeface="Proxima Nova"/>
              <a:cs typeface="Proxima Nova"/>
              <a:sym typeface="Proxima Nova"/>
            </a:endParaRPr>
          </a:p>
          <a:p>
            <a:pPr marL="0" lvl="0" indent="0" algn="l" rtl="0">
              <a:spcBef>
                <a:spcPts val="0"/>
              </a:spcBef>
              <a:spcAft>
                <a:spcPts val="0"/>
              </a:spcAft>
              <a:buNone/>
            </a:pPr>
            <a:endParaRPr sz="1200">
              <a:solidFill>
                <a:srgbClr val="212427"/>
              </a:solidFill>
              <a:latin typeface="Proxima Nova"/>
              <a:ea typeface="Proxima Nova"/>
              <a:cs typeface="Proxima Nova"/>
              <a:sym typeface="Proxima Nova"/>
            </a:endParaRPr>
          </a:p>
        </p:txBody>
      </p:sp>
      <p:sp>
        <p:nvSpPr>
          <p:cNvPr id="552" name="Google Shape;552;p81"/>
          <p:cNvSpPr/>
          <p:nvPr/>
        </p:nvSpPr>
        <p:spPr>
          <a:xfrm>
            <a:off x="3256806" y="1107393"/>
            <a:ext cx="673500" cy="673500"/>
          </a:xfrm>
          <a:prstGeom prst="ellipse">
            <a:avLst/>
          </a:prstGeom>
          <a:gradFill>
            <a:gsLst>
              <a:gs pos="0">
                <a:srgbClr val="FFFFFF"/>
              </a:gs>
              <a:gs pos="100000">
                <a:srgbClr val="BEBEBE"/>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553" name="Google Shape;553;p81"/>
          <p:cNvSpPr/>
          <p:nvPr/>
        </p:nvSpPr>
        <p:spPr>
          <a:xfrm>
            <a:off x="3256806" y="1898248"/>
            <a:ext cx="673500" cy="673500"/>
          </a:xfrm>
          <a:prstGeom prst="ellipse">
            <a:avLst/>
          </a:prstGeom>
          <a:gradFill>
            <a:gsLst>
              <a:gs pos="0">
                <a:srgbClr val="FFFFFF"/>
              </a:gs>
              <a:gs pos="100000">
                <a:srgbClr val="BEBEBE"/>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554" name="Google Shape;554;p81"/>
          <p:cNvSpPr/>
          <p:nvPr/>
        </p:nvSpPr>
        <p:spPr>
          <a:xfrm>
            <a:off x="3256806" y="316538"/>
            <a:ext cx="673500" cy="673500"/>
          </a:xfrm>
          <a:prstGeom prst="ellipse">
            <a:avLst/>
          </a:prstGeom>
          <a:gradFill>
            <a:gsLst>
              <a:gs pos="0">
                <a:srgbClr val="FFFFFF"/>
              </a:gs>
              <a:gs pos="100000">
                <a:srgbClr val="BEBEBE"/>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555" name="Google Shape;555;p81"/>
          <p:cNvPicPr preferRelativeResize="0"/>
          <p:nvPr/>
        </p:nvPicPr>
        <p:blipFill>
          <a:blip r:embed="rId3">
            <a:alphaModFix/>
          </a:blip>
          <a:stretch>
            <a:fillRect/>
          </a:stretch>
        </p:blipFill>
        <p:spPr>
          <a:xfrm>
            <a:off x="3364952" y="424688"/>
            <a:ext cx="457200" cy="457200"/>
          </a:xfrm>
          <a:prstGeom prst="rect">
            <a:avLst/>
          </a:prstGeom>
          <a:noFill/>
          <a:ln>
            <a:noFill/>
          </a:ln>
        </p:spPr>
      </p:pic>
      <p:pic>
        <p:nvPicPr>
          <p:cNvPr id="556" name="Google Shape;556;p81"/>
          <p:cNvPicPr preferRelativeResize="0"/>
          <p:nvPr/>
        </p:nvPicPr>
        <p:blipFill>
          <a:blip r:embed="rId4">
            <a:alphaModFix/>
          </a:blip>
          <a:stretch>
            <a:fillRect/>
          </a:stretch>
        </p:blipFill>
        <p:spPr>
          <a:xfrm>
            <a:off x="3364952" y="1215544"/>
            <a:ext cx="457200" cy="457200"/>
          </a:xfrm>
          <a:prstGeom prst="rect">
            <a:avLst/>
          </a:prstGeom>
          <a:noFill/>
          <a:ln>
            <a:noFill/>
          </a:ln>
        </p:spPr>
      </p:pic>
      <p:pic>
        <p:nvPicPr>
          <p:cNvPr id="557" name="Google Shape;557;p81"/>
          <p:cNvPicPr preferRelativeResize="0"/>
          <p:nvPr/>
        </p:nvPicPr>
        <p:blipFill>
          <a:blip r:embed="rId5">
            <a:alphaModFix/>
          </a:blip>
          <a:stretch>
            <a:fillRect/>
          </a:stretch>
        </p:blipFill>
        <p:spPr>
          <a:xfrm>
            <a:off x="3364952" y="2006400"/>
            <a:ext cx="457200" cy="457200"/>
          </a:xfrm>
          <a:prstGeom prst="rect">
            <a:avLst/>
          </a:prstGeom>
          <a:noFill/>
          <a:ln>
            <a:noFill/>
          </a:ln>
        </p:spPr>
      </p:pic>
      <p:sp>
        <p:nvSpPr>
          <p:cNvPr id="558" name="Google Shape;558;p81"/>
          <p:cNvSpPr txBox="1"/>
          <p:nvPr/>
        </p:nvSpPr>
        <p:spPr>
          <a:xfrm>
            <a:off x="3903050" y="2997875"/>
            <a:ext cx="5221800" cy="183637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2"/>
                </a:solidFill>
                <a:latin typeface="Proxima Nova"/>
                <a:ea typeface="Proxima Nova"/>
                <a:cs typeface="Proxima Nova"/>
                <a:sym typeface="Proxima Nova"/>
              </a:rPr>
              <a:t>RESOURCES</a:t>
            </a:r>
            <a:endParaRPr sz="1300" b="1" dirty="0">
              <a:solidFill>
                <a:schemeClr val="dk2"/>
              </a:solidFill>
              <a:latin typeface="Proxima Nova"/>
              <a:ea typeface="Proxima Nova"/>
              <a:cs typeface="Proxima Nova"/>
              <a:sym typeface="Proxima Nova"/>
            </a:endParaRPr>
          </a:p>
          <a:p>
            <a:pPr marL="365760" lvl="0" indent="-194309" algn="l" rtl="0">
              <a:spcBef>
                <a:spcPts val="1000"/>
              </a:spcBef>
              <a:spcAft>
                <a:spcPts val="0"/>
              </a:spcAft>
              <a:buClr>
                <a:schemeClr val="lt2"/>
              </a:buClr>
              <a:buSzPts val="900"/>
              <a:buFont typeface="Wingdings" pitchFamily="2" charset="2"/>
              <a:buChar char="§"/>
            </a:pPr>
            <a:r>
              <a:rPr lang="en" sz="1200" dirty="0">
                <a:solidFill>
                  <a:schemeClr val="dk2"/>
                </a:solidFill>
                <a:latin typeface="Proxima Nova"/>
                <a:ea typeface="Proxima Nova"/>
                <a:cs typeface="Proxima Nova"/>
                <a:sym typeface="Proxima Nova"/>
              </a:rPr>
              <a:t>Use the code and experiment with different models: </a:t>
            </a:r>
            <a:r>
              <a:rPr lang="en" sz="1200" u="sng" dirty="0">
                <a:solidFill>
                  <a:schemeClr val="hlink"/>
                </a:solidFill>
                <a:latin typeface="Proxima Nova"/>
                <a:ea typeface="Proxima Nova"/>
                <a:cs typeface="Proxima Nova"/>
                <a:sym typeface="Proxima Nova"/>
                <a:hlinkClick r:id="rId6"/>
              </a:rPr>
              <a:t>https://github.com/mundruid/cyberdata-mlai</a:t>
            </a:r>
            <a:r>
              <a:rPr lang="en" sz="1200" dirty="0">
                <a:solidFill>
                  <a:schemeClr val="dk2"/>
                </a:solidFill>
                <a:latin typeface="Proxima Nova"/>
                <a:ea typeface="Proxima Nova"/>
                <a:cs typeface="Proxima Nova"/>
                <a:sym typeface="Proxima Nova"/>
              </a:rPr>
              <a:t> </a:t>
            </a:r>
            <a:endParaRPr sz="1200" dirty="0">
              <a:solidFill>
                <a:schemeClr val="dk2"/>
              </a:solidFill>
              <a:latin typeface="Proxima Nova"/>
              <a:ea typeface="Proxima Nova"/>
              <a:cs typeface="Proxima Nova"/>
              <a:sym typeface="Proxima Nova"/>
            </a:endParaRPr>
          </a:p>
          <a:p>
            <a:pPr marL="0" lvl="0" indent="0" algn="l" rtl="0">
              <a:lnSpc>
                <a:spcPct val="100000"/>
              </a:lnSpc>
              <a:spcBef>
                <a:spcPts val="1000"/>
              </a:spcBef>
              <a:spcAft>
                <a:spcPts val="0"/>
              </a:spcAft>
              <a:buNone/>
            </a:pPr>
            <a:r>
              <a:rPr lang="en" sz="1300" b="1" dirty="0">
                <a:solidFill>
                  <a:schemeClr val="dk2"/>
                </a:solidFill>
                <a:latin typeface="Proxima Nova"/>
                <a:ea typeface="Proxima Nova"/>
                <a:cs typeface="Proxima Nova"/>
                <a:sym typeface="Proxima Nova"/>
              </a:rPr>
              <a:t>REFERENCES</a:t>
            </a:r>
            <a:endParaRPr sz="1300" b="1" dirty="0">
              <a:solidFill>
                <a:schemeClr val="dk2"/>
              </a:solidFill>
              <a:latin typeface="Proxima Nova"/>
              <a:ea typeface="Proxima Nova"/>
              <a:cs typeface="Proxima Nova"/>
              <a:sym typeface="Proxima Nova"/>
            </a:endParaRPr>
          </a:p>
          <a:p>
            <a:pPr marL="365760" lvl="0" indent="-194309" algn="l" rtl="0">
              <a:lnSpc>
                <a:spcPct val="100000"/>
              </a:lnSpc>
              <a:spcBef>
                <a:spcPts val="1000"/>
              </a:spcBef>
              <a:spcAft>
                <a:spcPts val="1000"/>
              </a:spcAft>
              <a:buClr>
                <a:schemeClr val="lt2"/>
              </a:buClr>
              <a:buSzPts val="900"/>
              <a:buFont typeface="Wingdings" pitchFamily="2" charset="2"/>
              <a:buChar char="§"/>
            </a:pPr>
            <a:r>
              <a:rPr lang="en" sz="1200" dirty="0">
                <a:solidFill>
                  <a:schemeClr val="dk2"/>
                </a:solidFill>
                <a:latin typeface="Proxima Nova"/>
                <a:ea typeface="Proxima Nova"/>
                <a:cs typeface="Proxima Nova"/>
                <a:sym typeface="Proxima Nova"/>
              </a:rPr>
              <a:t>Slides 21, 27, and 28: </a:t>
            </a:r>
            <a:r>
              <a:rPr lang="en" sz="1200" u="sng" dirty="0">
                <a:solidFill>
                  <a:schemeClr val="hlink"/>
                </a:solidFill>
                <a:latin typeface="Proxima Nova"/>
                <a:ea typeface="Proxima Nova"/>
                <a:cs typeface="Proxima Nova"/>
                <a:sym typeface="Proxima Nova"/>
                <a:hlinkClick r:id="rId7"/>
              </a:rPr>
              <a:t>https://illustrated-machine-learning.github.io/#/machine-learning/</a:t>
            </a:r>
            <a:r>
              <a:rPr lang="en" sz="1200" dirty="0">
                <a:solidFill>
                  <a:schemeClr val="dk2"/>
                </a:solidFill>
                <a:latin typeface="Proxima Nova"/>
                <a:ea typeface="Proxima Nova"/>
                <a:cs typeface="Proxima Nova"/>
                <a:sym typeface="Proxima Nova"/>
              </a:rPr>
              <a:t> </a:t>
            </a:r>
            <a:endParaRPr sz="1200" dirty="0">
              <a:solidFill>
                <a:schemeClr val="dk2"/>
              </a:solidFill>
              <a:latin typeface="Proxima Nova"/>
              <a:ea typeface="Proxima Nova"/>
              <a:cs typeface="Proxima Nova"/>
              <a:sym typeface="Proxima Nova"/>
            </a:endParaRPr>
          </a:p>
        </p:txBody>
      </p:sp>
      <p:cxnSp>
        <p:nvCxnSpPr>
          <p:cNvPr id="559" name="Google Shape;559;p81"/>
          <p:cNvCxnSpPr/>
          <p:nvPr/>
        </p:nvCxnSpPr>
        <p:spPr>
          <a:xfrm>
            <a:off x="3547550" y="2830775"/>
            <a:ext cx="5577300" cy="0"/>
          </a:xfrm>
          <a:prstGeom prst="straightConnector1">
            <a:avLst/>
          </a:prstGeom>
          <a:noFill/>
          <a:ln w="9525" cap="flat" cmpd="sng">
            <a:solidFill>
              <a:srgbClr val="212427"/>
            </a:solidFill>
            <a:prstDash val="dot"/>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82"/>
          <p:cNvSpPr txBox="1">
            <a:spLocks noGrp="1"/>
          </p:cNvSpPr>
          <p:nvPr>
            <p:ph type="ctrTitle"/>
          </p:nvPr>
        </p:nvSpPr>
        <p:spPr>
          <a:xfrm>
            <a:off x="462300" y="599850"/>
            <a:ext cx="4826700" cy="21729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
              <a:t>Thank you</a:t>
            </a:r>
            <a:endParaRPr/>
          </a:p>
        </p:txBody>
      </p:sp>
      <p:sp>
        <p:nvSpPr>
          <p:cNvPr id="565" name="Google Shape;565;p82"/>
          <p:cNvSpPr txBox="1">
            <a:spLocks noGrp="1"/>
          </p:cNvSpPr>
          <p:nvPr>
            <p:ph type="subTitle" idx="1"/>
          </p:nvPr>
        </p:nvSpPr>
        <p:spPr>
          <a:xfrm>
            <a:off x="462300" y="3054925"/>
            <a:ext cx="5261100" cy="72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You can find the slides on my personal website: </a:t>
            </a:r>
            <a:r>
              <a:rPr lang="en" dirty="0">
                <a:solidFill>
                  <a:schemeClr val="accent2"/>
                </a:solidFill>
              </a:rPr>
              <a:t>https://</a:t>
            </a:r>
            <a:r>
              <a:rPr lang="en" dirty="0" err="1">
                <a:solidFill>
                  <a:schemeClr val="accent2"/>
                </a:solidFill>
              </a:rPr>
              <a:t>mundruid.github.io</a:t>
            </a:r>
            <a:r>
              <a:rPr lang="en" dirty="0">
                <a:solidFill>
                  <a:schemeClr val="accent2"/>
                </a:solidFill>
              </a:rPr>
              <a:t>/</a:t>
            </a:r>
            <a:endParaRPr dirty="0"/>
          </a:p>
        </p:txBody>
      </p:sp>
      <p:sp>
        <p:nvSpPr>
          <p:cNvPr id="566" name="Google Shape;566;p82"/>
          <p:cNvSpPr txBox="1">
            <a:spLocks noGrp="1"/>
          </p:cNvSpPr>
          <p:nvPr>
            <p:ph type="subTitle" idx="3"/>
          </p:nvPr>
        </p:nvSpPr>
        <p:spPr>
          <a:xfrm>
            <a:off x="462300" y="4217575"/>
            <a:ext cx="5097300" cy="728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Xenia </a:t>
            </a:r>
            <a:r>
              <a:rPr lang="en" dirty="0" err="1"/>
              <a:t>Mountrouidou</a:t>
            </a:r>
            <a:endParaRPr dirty="0"/>
          </a:p>
          <a:p>
            <a:pPr marL="0" lvl="0" indent="0" algn="l" rtl="0">
              <a:spcBef>
                <a:spcPts val="0"/>
              </a:spcBef>
              <a:spcAft>
                <a:spcPts val="0"/>
              </a:spcAft>
              <a:buNone/>
            </a:pPr>
            <a:r>
              <a:rPr lang="en" dirty="0"/>
              <a:t>Principal Cyber Data Scientist</a:t>
            </a:r>
            <a:endParaRPr dirty="0"/>
          </a:p>
          <a:p>
            <a:pPr marL="0" lvl="0" indent="0" algn="l" rtl="0">
              <a:spcBef>
                <a:spcPts val="0"/>
              </a:spcBef>
              <a:spcAft>
                <a:spcPts val="0"/>
              </a:spcAft>
              <a:buNone/>
            </a:pPr>
            <a:r>
              <a:rPr lang="en" dirty="0" err="1"/>
              <a:t>xenia.mountrouidou@expel.com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5"/>
          <p:cNvSpPr txBox="1">
            <a:spLocks noGrp="1"/>
          </p:cNvSpPr>
          <p:nvPr>
            <p:ph type="title"/>
          </p:nvPr>
        </p:nvSpPr>
        <p:spPr>
          <a:xfrm>
            <a:off x="1886675" y="800400"/>
            <a:ext cx="5420700" cy="35427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sz="1800">
                <a:solidFill>
                  <a:schemeClr val="accent2"/>
                </a:solidFill>
              </a:rPr>
              <a:t>Predict or Generate? </a:t>
            </a:r>
            <a:endParaRPr sz="4400"/>
          </a:p>
          <a:p>
            <a:pPr marL="0" lvl="0" indent="0" algn="ctr" rtl="0">
              <a:spcBef>
                <a:spcPts val="1000"/>
              </a:spcBef>
              <a:spcAft>
                <a:spcPts val="0"/>
              </a:spcAft>
              <a:buNone/>
            </a:pPr>
            <a:r>
              <a:rPr lang="en"/>
              <a:t>AI in Cybersecurity</a:t>
            </a:r>
            <a:endParaRPr/>
          </a:p>
          <a:p>
            <a:pPr marL="0" lvl="0" indent="0" algn="ctr" rtl="0">
              <a:lnSpc>
                <a:spcPct val="100000"/>
              </a:lnSpc>
              <a:spcBef>
                <a:spcPts val="1000"/>
              </a:spcBef>
              <a:spcAft>
                <a:spcPts val="1000"/>
              </a:spcAft>
              <a:buNone/>
            </a:pPr>
            <a:r>
              <a:rPr lang="en" sz="1800">
                <a:latin typeface="Proxima Nova"/>
                <a:ea typeface="Proxima Nova"/>
                <a:cs typeface="Proxima Nova"/>
                <a:sym typeface="Proxima Nova"/>
              </a:rPr>
              <a:t>Data &amp; Applications</a:t>
            </a:r>
            <a:endParaRPr sz="4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pSp>
        <p:nvGrpSpPr>
          <p:cNvPr id="262" name="Google Shape;262;p46"/>
          <p:cNvGrpSpPr/>
          <p:nvPr/>
        </p:nvGrpSpPr>
        <p:grpSpPr>
          <a:xfrm>
            <a:off x="511925" y="1847569"/>
            <a:ext cx="3541275" cy="673500"/>
            <a:chOff x="511925" y="1027613"/>
            <a:chExt cx="3541275" cy="673500"/>
          </a:xfrm>
        </p:grpSpPr>
        <p:sp>
          <p:nvSpPr>
            <p:cNvPr id="263" name="Google Shape;263;p46"/>
            <p:cNvSpPr/>
            <p:nvPr/>
          </p:nvSpPr>
          <p:spPr>
            <a:xfrm>
              <a:off x="511925" y="1027613"/>
              <a:ext cx="673500" cy="673500"/>
            </a:xfrm>
            <a:prstGeom prst="ellipse">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64" name="Google Shape;264;p46"/>
            <p:cNvSpPr/>
            <p:nvPr/>
          </p:nvSpPr>
          <p:spPr>
            <a:xfrm>
              <a:off x="1027400" y="1140875"/>
              <a:ext cx="3025800" cy="447000"/>
            </a:xfrm>
            <a:prstGeom prst="roundRect">
              <a:avLst>
                <a:gd name="adj" fmla="val 4518"/>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latin typeface="Proxima Nova Extrabold"/>
                  <a:ea typeface="Proxima Nova Extrabold"/>
                  <a:cs typeface="Proxima Nova Extrabold"/>
                  <a:sym typeface="Proxima Nova Extrabold"/>
                </a:rPr>
                <a:t>Types</a:t>
              </a:r>
              <a:endParaRPr b="1">
                <a:solidFill>
                  <a:srgbClr val="051263"/>
                </a:solidFill>
                <a:latin typeface="Proxima Nova"/>
                <a:ea typeface="Proxima Nova"/>
                <a:cs typeface="Proxima Nova"/>
                <a:sym typeface="Proxima Nova"/>
              </a:endParaRPr>
            </a:p>
          </p:txBody>
        </p:sp>
      </p:grpSp>
      <p:sp>
        <p:nvSpPr>
          <p:cNvPr id="265" name="Google Shape;265;p46"/>
          <p:cNvSpPr/>
          <p:nvPr/>
        </p:nvSpPr>
        <p:spPr>
          <a:xfrm>
            <a:off x="3881650" y="2620825"/>
            <a:ext cx="588600" cy="400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66" name="Google Shape;266;p46"/>
          <p:cNvSpPr txBox="1">
            <a:spLocks noGrp="1"/>
          </p:cNvSpPr>
          <p:nvPr>
            <p:ph type="title"/>
          </p:nvPr>
        </p:nvSpPr>
        <p:spPr>
          <a:xfrm>
            <a:off x="292150" y="343675"/>
            <a:ext cx="3087000" cy="61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Data</a:t>
            </a:r>
            <a:endParaRPr/>
          </a:p>
        </p:txBody>
      </p:sp>
      <p:sp>
        <p:nvSpPr>
          <p:cNvPr id="267" name="Google Shape;267;p46"/>
          <p:cNvSpPr/>
          <p:nvPr/>
        </p:nvSpPr>
        <p:spPr>
          <a:xfrm>
            <a:off x="511925" y="1027613"/>
            <a:ext cx="673500" cy="673500"/>
          </a:xfrm>
          <a:prstGeom prst="ellipse">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68" name="Google Shape;268;p46"/>
          <p:cNvSpPr/>
          <p:nvPr/>
        </p:nvSpPr>
        <p:spPr>
          <a:xfrm>
            <a:off x="1027400" y="1140863"/>
            <a:ext cx="3025800" cy="447000"/>
          </a:xfrm>
          <a:prstGeom prst="roundRect">
            <a:avLst>
              <a:gd name="adj" fmla="val 4518"/>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latin typeface="Proxima Nova Extrabold"/>
                <a:ea typeface="Proxima Nova Extrabold"/>
                <a:cs typeface="Proxima Nova Extrabold"/>
                <a:sym typeface="Proxima Nova Extrabold"/>
              </a:rPr>
              <a:t>Sources</a:t>
            </a:r>
            <a:endParaRPr b="1">
              <a:solidFill>
                <a:srgbClr val="051263"/>
              </a:solidFill>
              <a:latin typeface="Proxima Nova"/>
              <a:ea typeface="Proxima Nova"/>
              <a:cs typeface="Proxima Nova"/>
              <a:sym typeface="Proxima Nova"/>
            </a:endParaRPr>
          </a:p>
        </p:txBody>
      </p:sp>
      <p:pic>
        <p:nvPicPr>
          <p:cNvPr id="269" name="Google Shape;269;p46"/>
          <p:cNvPicPr preferRelativeResize="0"/>
          <p:nvPr/>
        </p:nvPicPr>
        <p:blipFill>
          <a:blip r:embed="rId3">
            <a:alphaModFix/>
          </a:blip>
          <a:stretch>
            <a:fillRect/>
          </a:stretch>
        </p:blipFill>
        <p:spPr>
          <a:xfrm>
            <a:off x="3881650" y="222500"/>
            <a:ext cx="5029524" cy="4698477"/>
          </a:xfrm>
          <a:prstGeom prst="rect">
            <a:avLst/>
          </a:prstGeom>
          <a:noFill/>
          <a:ln>
            <a:noFill/>
          </a:ln>
        </p:spPr>
      </p:pic>
      <p:pic>
        <p:nvPicPr>
          <p:cNvPr id="270" name="Google Shape;270;p46"/>
          <p:cNvPicPr preferRelativeResize="0"/>
          <p:nvPr/>
        </p:nvPicPr>
        <p:blipFill>
          <a:blip r:embed="rId4">
            <a:alphaModFix/>
          </a:blip>
          <a:stretch>
            <a:fillRect/>
          </a:stretch>
        </p:blipFill>
        <p:spPr>
          <a:xfrm>
            <a:off x="573378" y="1108338"/>
            <a:ext cx="512064" cy="512064"/>
          </a:xfrm>
          <a:prstGeom prst="rect">
            <a:avLst/>
          </a:prstGeom>
          <a:noFill/>
          <a:ln>
            <a:noFill/>
          </a:ln>
        </p:spPr>
      </p:pic>
      <p:pic>
        <p:nvPicPr>
          <p:cNvPr id="271" name="Google Shape;271;p46"/>
          <p:cNvPicPr preferRelativeResize="0"/>
          <p:nvPr/>
        </p:nvPicPr>
        <p:blipFill>
          <a:blip r:embed="rId5">
            <a:alphaModFix/>
          </a:blip>
          <a:stretch>
            <a:fillRect/>
          </a:stretch>
        </p:blipFill>
        <p:spPr>
          <a:xfrm>
            <a:off x="573378" y="1928288"/>
            <a:ext cx="512064" cy="5120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6" name="Google Shape;276;p47"/>
          <p:cNvGrpSpPr/>
          <p:nvPr/>
        </p:nvGrpSpPr>
        <p:grpSpPr>
          <a:xfrm>
            <a:off x="511925" y="1847569"/>
            <a:ext cx="3541275" cy="673500"/>
            <a:chOff x="511925" y="1027613"/>
            <a:chExt cx="3541275" cy="673500"/>
          </a:xfrm>
        </p:grpSpPr>
        <p:sp>
          <p:nvSpPr>
            <p:cNvPr id="277" name="Google Shape;277;p47"/>
            <p:cNvSpPr/>
            <p:nvPr/>
          </p:nvSpPr>
          <p:spPr>
            <a:xfrm>
              <a:off x="511925" y="1027613"/>
              <a:ext cx="673500" cy="673500"/>
            </a:xfrm>
            <a:prstGeom prst="ellipse">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78" name="Google Shape;278;p47"/>
            <p:cNvSpPr/>
            <p:nvPr/>
          </p:nvSpPr>
          <p:spPr>
            <a:xfrm>
              <a:off x="1027400" y="1140875"/>
              <a:ext cx="3025800" cy="447000"/>
            </a:xfrm>
            <a:prstGeom prst="roundRect">
              <a:avLst>
                <a:gd name="adj" fmla="val 4518"/>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latin typeface="Proxima Nova Extrabold"/>
                  <a:ea typeface="Proxima Nova Extrabold"/>
                  <a:cs typeface="Proxima Nova Extrabold"/>
                  <a:sym typeface="Proxima Nova Extrabold"/>
                </a:rPr>
                <a:t>Predict the future</a:t>
              </a:r>
              <a:endParaRPr b="1">
                <a:solidFill>
                  <a:srgbClr val="051263"/>
                </a:solidFill>
                <a:latin typeface="Proxima Nova"/>
                <a:ea typeface="Proxima Nova"/>
                <a:cs typeface="Proxima Nova"/>
                <a:sym typeface="Proxima Nova"/>
              </a:endParaRPr>
            </a:p>
          </p:txBody>
        </p:sp>
      </p:grpSp>
      <p:sp>
        <p:nvSpPr>
          <p:cNvPr id="279" name="Google Shape;279;p47"/>
          <p:cNvSpPr/>
          <p:nvPr/>
        </p:nvSpPr>
        <p:spPr>
          <a:xfrm>
            <a:off x="511925" y="2667525"/>
            <a:ext cx="673500" cy="673500"/>
          </a:xfrm>
          <a:prstGeom prst="ellipse">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80" name="Google Shape;280;p47"/>
          <p:cNvSpPr/>
          <p:nvPr/>
        </p:nvSpPr>
        <p:spPr>
          <a:xfrm>
            <a:off x="1027400" y="2780770"/>
            <a:ext cx="3025800" cy="447000"/>
          </a:xfrm>
          <a:prstGeom prst="roundRect">
            <a:avLst>
              <a:gd name="adj" fmla="val 4518"/>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latin typeface="Proxima Nova Extrabold"/>
                <a:ea typeface="Proxima Nova Extrabold"/>
                <a:cs typeface="Proxima Nova Extrabold"/>
                <a:sym typeface="Proxima Nova Extrabold"/>
              </a:rPr>
              <a:t>Make decisions</a:t>
            </a:r>
            <a:endParaRPr b="1">
              <a:solidFill>
                <a:srgbClr val="051263"/>
              </a:solidFill>
              <a:latin typeface="Proxima Nova"/>
              <a:ea typeface="Proxima Nova"/>
              <a:cs typeface="Proxima Nova"/>
              <a:sym typeface="Proxima Nova"/>
            </a:endParaRPr>
          </a:p>
        </p:txBody>
      </p:sp>
      <p:sp>
        <p:nvSpPr>
          <p:cNvPr id="281" name="Google Shape;281;p47"/>
          <p:cNvSpPr/>
          <p:nvPr/>
        </p:nvSpPr>
        <p:spPr>
          <a:xfrm>
            <a:off x="511925" y="3487481"/>
            <a:ext cx="673500" cy="673500"/>
          </a:xfrm>
          <a:prstGeom prst="ellipse">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82" name="Google Shape;282;p47"/>
          <p:cNvSpPr/>
          <p:nvPr/>
        </p:nvSpPr>
        <p:spPr>
          <a:xfrm>
            <a:off x="1027400" y="3600744"/>
            <a:ext cx="3025800" cy="447000"/>
          </a:xfrm>
          <a:prstGeom prst="roundRect">
            <a:avLst>
              <a:gd name="adj" fmla="val 4518"/>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latin typeface="Proxima Nova Extrabold"/>
                <a:ea typeface="Proxima Nova Extrabold"/>
                <a:cs typeface="Proxima Nova Extrabold"/>
                <a:sym typeface="Proxima Nova Extrabold"/>
              </a:rPr>
              <a:t>Automate</a:t>
            </a:r>
            <a:endParaRPr b="1">
              <a:solidFill>
                <a:srgbClr val="051263"/>
              </a:solidFill>
              <a:latin typeface="Proxima Nova"/>
              <a:ea typeface="Proxima Nova"/>
              <a:cs typeface="Proxima Nova"/>
              <a:sym typeface="Proxima Nova"/>
            </a:endParaRPr>
          </a:p>
        </p:txBody>
      </p:sp>
      <p:sp>
        <p:nvSpPr>
          <p:cNvPr id="283" name="Google Shape;283;p47"/>
          <p:cNvSpPr/>
          <p:nvPr/>
        </p:nvSpPr>
        <p:spPr>
          <a:xfrm>
            <a:off x="511925" y="4307438"/>
            <a:ext cx="673500" cy="673500"/>
          </a:xfrm>
          <a:prstGeom prst="ellipse">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84" name="Google Shape;284;p47"/>
          <p:cNvSpPr/>
          <p:nvPr/>
        </p:nvSpPr>
        <p:spPr>
          <a:xfrm>
            <a:off x="1027400" y="4420700"/>
            <a:ext cx="3025800" cy="447000"/>
          </a:xfrm>
          <a:prstGeom prst="roundRect">
            <a:avLst>
              <a:gd name="adj" fmla="val 4518"/>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latin typeface="Proxima Nova Extrabold"/>
                <a:ea typeface="Proxima Nova Extrabold"/>
                <a:cs typeface="Proxima Nova Extrabold"/>
                <a:sym typeface="Proxima Nova Extrabold"/>
              </a:rPr>
              <a:t>Test</a:t>
            </a:r>
            <a:endParaRPr b="1">
              <a:solidFill>
                <a:srgbClr val="051263"/>
              </a:solidFill>
              <a:latin typeface="Proxima Nova"/>
              <a:ea typeface="Proxima Nova"/>
              <a:cs typeface="Proxima Nova"/>
              <a:sym typeface="Proxima Nova"/>
            </a:endParaRPr>
          </a:p>
        </p:txBody>
      </p:sp>
      <p:sp>
        <p:nvSpPr>
          <p:cNvPr id="285" name="Google Shape;285;p47"/>
          <p:cNvSpPr/>
          <p:nvPr/>
        </p:nvSpPr>
        <p:spPr>
          <a:xfrm>
            <a:off x="3783856" y="2164674"/>
            <a:ext cx="613500" cy="425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86" name="Google Shape;286;p47"/>
          <p:cNvSpPr txBox="1">
            <a:spLocks noGrp="1"/>
          </p:cNvSpPr>
          <p:nvPr>
            <p:ph type="title"/>
          </p:nvPr>
        </p:nvSpPr>
        <p:spPr>
          <a:xfrm>
            <a:off x="292150" y="343675"/>
            <a:ext cx="3087000" cy="6168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Applications</a:t>
            </a:r>
            <a:endParaRPr/>
          </a:p>
        </p:txBody>
      </p:sp>
      <p:sp>
        <p:nvSpPr>
          <p:cNvPr id="287" name="Google Shape;287;p47"/>
          <p:cNvSpPr/>
          <p:nvPr/>
        </p:nvSpPr>
        <p:spPr>
          <a:xfrm>
            <a:off x="511925" y="1027613"/>
            <a:ext cx="673500" cy="673500"/>
          </a:xfrm>
          <a:prstGeom prst="ellipse">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288" name="Google Shape;288;p47"/>
          <p:cNvSpPr/>
          <p:nvPr/>
        </p:nvSpPr>
        <p:spPr>
          <a:xfrm>
            <a:off x="1027400" y="1140863"/>
            <a:ext cx="3025800" cy="447000"/>
          </a:xfrm>
          <a:prstGeom prst="roundRect">
            <a:avLst>
              <a:gd name="adj" fmla="val 4518"/>
            </a:avLst>
          </a:prstGeom>
          <a:solidFill>
            <a:srgbClr val="FFFFFF"/>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solidFill>
                  <a:schemeClr val="dk2"/>
                </a:solidFill>
                <a:latin typeface="Proxima Nova Extrabold"/>
                <a:ea typeface="Proxima Nova Extrabold"/>
                <a:cs typeface="Proxima Nova Extrabold"/>
                <a:sym typeface="Proxima Nova Extrabold"/>
              </a:rPr>
              <a:t>Recognize patterns</a:t>
            </a:r>
            <a:endParaRPr b="1">
              <a:solidFill>
                <a:srgbClr val="051263"/>
              </a:solidFill>
              <a:latin typeface="Proxima Nova"/>
              <a:ea typeface="Proxima Nova"/>
              <a:cs typeface="Proxima Nova"/>
              <a:sym typeface="Proxima Nova"/>
            </a:endParaRPr>
          </a:p>
        </p:txBody>
      </p:sp>
      <p:pic>
        <p:nvPicPr>
          <p:cNvPr id="289" name="Google Shape;289;p47"/>
          <p:cNvPicPr preferRelativeResize="0"/>
          <p:nvPr/>
        </p:nvPicPr>
        <p:blipFill>
          <a:blip r:embed="rId3">
            <a:alphaModFix/>
          </a:blip>
          <a:stretch>
            <a:fillRect/>
          </a:stretch>
        </p:blipFill>
        <p:spPr>
          <a:xfrm>
            <a:off x="554122" y="1108331"/>
            <a:ext cx="512064" cy="512064"/>
          </a:xfrm>
          <a:prstGeom prst="rect">
            <a:avLst/>
          </a:prstGeom>
          <a:noFill/>
          <a:ln>
            <a:noFill/>
          </a:ln>
        </p:spPr>
      </p:pic>
      <p:pic>
        <p:nvPicPr>
          <p:cNvPr id="290" name="Google Shape;290;p47"/>
          <p:cNvPicPr preferRelativeResize="0"/>
          <p:nvPr/>
        </p:nvPicPr>
        <p:blipFill>
          <a:blip r:embed="rId4">
            <a:alphaModFix/>
          </a:blip>
          <a:stretch>
            <a:fillRect/>
          </a:stretch>
        </p:blipFill>
        <p:spPr>
          <a:xfrm>
            <a:off x="554122" y="1928287"/>
            <a:ext cx="512064" cy="512064"/>
          </a:xfrm>
          <a:prstGeom prst="rect">
            <a:avLst/>
          </a:prstGeom>
          <a:noFill/>
          <a:ln>
            <a:noFill/>
          </a:ln>
        </p:spPr>
      </p:pic>
      <p:pic>
        <p:nvPicPr>
          <p:cNvPr id="291" name="Google Shape;291;p47"/>
          <p:cNvPicPr preferRelativeResize="0"/>
          <p:nvPr/>
        </p:nvPicPr>
        <p:blipFill>
          <a:blip r:embed="rId5">
            <a:alphaModFix/>
          </a:blip>
          <a:stretch>
            <a:fillRect/>
          </a:stretch>
        </p:blipFill>
        <p:spPr>
          <a:xfrm>
            <a:off x="554122" y="2748238"/>
            <a:ext cx="512064" cy="512064"/>
          </a:xfrm>
          <a:prstGeom prst="rect">
            <a:avLst/>
          </a:prstGeom>
          <a:noFill/>
          <a:ln>
            <a:noFill/>
          </a:ln>
        </p:spPr>
      </p:pic>
      <p:pic>
        <p:nvPicPr>
          <p:cNvPr id="292" name="Google Shape;292;p47"/>
          <p:cNvPicPr preferRelativeResize="0"/>
          <p:nvPr/>
        </p:nvPicPr>
        <p:blipFill>
          <a:blip r:embed="rId6">
            <a:alphaModFix/>
          </a:blip>
          <a:stretch>
            <a:fillRect/>
          </a:stretch>
        </p:blipFill>
        <p:spPr>
          <a:xfrm>
            <a:off x="554122" y="3568200"/>
            <a:ext cx="512064" cy="512064"/>
          </a:xfrm>
          <a:prstGeom prst="rect">
            <a:avLst/>
          </a:prstGeom>
          <a:noFill/>
          <a:ln>
            <a:noFill/>
          </a:ln>
        </p:spPr>
      </p:pic>
      <p:pic>
        <p:nvPicPr>
          <p:cNvPr id="293" name="Google Shape;293;p47"/>
          <p:cNvPicPr preferRelativeResize="0"/>
          <p:nvPr/>
        </p:nvPicPr>
        <p:blipFill>
          <a:blip r:embed="rId7">
            <a:alphaModFix/>
          </a:blip>
          <a:stretch>
            <a:fillRect/>
          </a:stretch>
        </p:blipFill>
        <p:spPr>
          <a:xfrm>
            <a:off x="554122" y="4388150"/>
            <a:ext cx="512064" cy="512064"/>
          </a:xfrm>
          <a:prstGeom prst="rect">
            <a:avLst/>
          </a:prstGeom>
          <a:noFill/>
          <a:ln>
            <a:noFill/>
          </a:ln>
        </p:spPr>
      </p:pic>
      <p:pic>
        <p:nvPicPr>
          <p:cNvPr id="294" name="Google Shape;294;p47"/>
          <p:cNvPicPr preferRelativeResize="0"/>
          <p:nvPr/>
        </p:nvPicPr>
        <p:blipFill>
          <a:blip r:embed="rId8">
            <a:alphaModFix/>
          </a:blip>
          <a:stretch>
            <a:fillRect/>
          </a:stretch>
        </p:blipFill>
        <p:spPr>
          <a:xfrm>
            <a:off x="4152456" y="625350"/>
            <a:ext cx="4441845" cy="41277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8"/>
          <p:cNvSpPr txBox="1">
            <a:spLocks noGrp="1"/>
          </p:cNvSpPr>
          <p:nvPr>
            <p:ph type="title"/>
          </p:nvPr>
        </p:nvSpPr>
        <p:spPr>
          <a:xfrm>
            <a:off x="457200" y="411250"/>
            <a:ext cx="8231700" cy="5727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a:t>Predict or Generate?</a:t>
            </a:r>
            <a:endParaRPr/>
          </a:p>
        </p:txBody>
      </p:sp>
      <p:sp>
        <p:nvSpPr>
          <p:cNvPr id="300" name="Google Shape;300;p48"/>
          <p:cNvSpPr/>
          <p:nvPr/>
        </p:nvSpPr>
        <p:spPr>
          <a:xfrm>
            <a:off x="303700" y="1226800"/>
            <a:ext cx="4114800" cy="3396600"/>
          </a:xfrm>
          <a:prstGeom prst="roundRect">
            <a:avLst>
              <a:gd name="adj" fmla="val 3890"/>
            </a:avLst>
          </a:prstGeom>
          <a:solidFill>
            <a:schemeClr val="accent4"/>
          </a:solidFill>
          <a:ln>
            <a:noFill/>
          </a:ln>
          <a:effectLst>
            <a:outerShdw blurRad="85725" algn="bl" rotWithShape="0">
              <a:srgbClr val="000000">
                <a:alpha val="30000"/>
              </a:srgbClr>
            </a:outerShdw>
          </a:effectLst>
        </p:spPr>
        <p:txBody>
          <a:bodyPr spcFirstLastPara="1" wrap="square" lIns="274300" tIns="914400" rIns="182875" bIns="274300" anchor="t" anchorCtr="0">
            <a:noAutofit/>
          </a:bodyPr>
          <a:lstStyle/>
          <a:p>
            <a:pPr marL="0" lvl="0" indent="0" algn="l" rtl="0">
              <a:spcBef>
                <a:spcPts val="0"/>
              </a:spcBef>
              <a:spcAft>
                <a:spcPts val="0"/>
              </a:spcAft>
              <a:buNone/>
            </a:pPr>
            <a:r>
              <a:rPr lang="en" sz="1800" b="1" dirty="0">
                <a:solidFill>
                  <a:schemeClr val="dk2"/>
                </a:solidFill>
                <a:latin typeface="Proxima Nova"/>
                <a:ea typeface="Proxima Nova"/>
                <a:cs typeface="Proxima Nova"/>
                <a:sym typeface="Proxima Nova"/>
              </a:rPr>
              <a:t>Predictive models learn decision boundaries.</a:t>
            </a:r>
            <a:endParaRPr sz="1800" b="1" dirty="0">
              <a:solidFill>
                <a:schemeClr val="dk2"/>
              </a:solidFill>
              <a:latin typeface="Proxima Nova"/>
              <a:ea typeface="Proxima Nova"/>
              <a:cs typeface="Proxima Nova"/>
              <a:sym typeface="Proxima Nova"/>
            </a:endParaRPr>
          </a:p>
          <a:p>
            <a:pPr marL="0" lvl="0" indent="0" algn="l" rtl="0">
              <a:spcBef>
                <a:spcPts val="1000"/>
              </a:spcBef>
              <a:spcAft>
                <a:spcPts val="0"/>
              </a:spcAft>
              <a:buNone/>
            </a:pPr>
            <a:r>
              <a:rPr lang="en" sz="1300" dirty="0">
                <a:latin typeface="Proxima Nova"/>
                <a:ea typeface="Proxima Nova"/>
                <a:cs typeface="Proxima Nova"/>
                <a:sym typeface="Proxima Nova"/>
              </a:rPr>
              <a:t>Traditional ML models, pre LLMs</a:t>
            </a:r>
            <a:endParaRPr sz="1300" dirty="0">
              <a:latin typeface="Proxima Nova"/>
              <a:ea typeface="Proxima Nova"/>
              <a:cs typeface="Proxima Nova"/>
              <a:sym typeface="Proxima Nova"/>
            </a:endParaRPr>
          </a:p>
          <a:p>
            <a:pPr marL="0" lvl="0" indent="0" algn="l" rtl="0">
              <a:spcBef>
                <a:spcPts val="0"/>
              </a:spcBef>
              <a:spcAft>
                <a:spcPts val="0"/>
              </a:spcAft>
              <a:buNone/>
            </a:pPr>
            <a:endParaRPr sz="1300" dirty="0">
              <a:latin typeface="Proxima Nova"/>
              <a:ea typeface="Proxima Nova"/>
              <a:cs typeface="Proxima Nova"/>
              <a:sym typeface="Proxima Nova"/>
            </a:endParaRPr>
          </a:p>
          <a:p>
            <a:pPr marL="431801" lvl="0" indent="-285750" algn="l" rtl="0">
              <a:spcBef>
                <a:spcPts val="0"/>
              </a:spcBef>
              <a:spcAft>
                <a:spcPts val="0"/>
              </a:spcAft>
              <a:buClr>
                <a:schemeClr val="tx2"/>
              </a:buClr>
              <a:buSzPct val="100000"/>
              <a:buFont typeface="Wingdings" pitchFamily="2" charset="2"/>
              <a:buChar char="§"/>
            </a:pPr>
            <a:r>
              <a:rPr lang="en" sz="1300" dirty="0">
                <a:solidFill>
                  <a:schemeClr val="dk1"/>
                </a:solidFill>
                <a:latin typeface="Proxima Nova"/>
                <a:ea typeface="Proxima Nova"/>
                <a:cs typeface="Proxima Nova"/>
                <a:sym typeface="Proxima Nova"/>
              </a:rPr>
              <a:t>Cannot generate new data</a:t>
            </a:r>
            <a:endParaRPr sz="1300" dirty="0">
              <a:solidFill>
                <a:schemeClr val="dk1"/>
              </a:solidFill>
              <a:latin typeface="Proxima Nova"/>
              <a:ea typeface="Proxima Nova"/>
              <a:cs typeface="Proxima Nova"/>
              <a:sym typeface="Proxima Nova"/>
            </a:endParaRPr>
          </a:p>
          <a:p>
            <a:pPr marL="431801" lvl="0" indent="-285750" algn="l" rtl="0">
              <a:spcBef>
                <a:spcPts val="1000"/>
              </a:spcBef>
              <a:spcAft>
                <a:spcPts val="0"/>
              </a:spcAft>
              <a:buClr>
                <a:schemeClr val="tx2"/>
              </a:buClr>
              <a:buSzPct val="100000"/>
              <a:buFont typeface="Wingdings" pitchFamily="2" charset="2"/>
              <a:buChar char="§"/>
            </a:pPr>
            <a:r>
              <a:rPr lang="en" sz="1300" dirty="0">
                <a:latin typeface="Proxima Nova"/>
                <a:ea typeface="Proxima Nova"/>
                <a:cs typeface="Proxima Nova"/>
                <a:sym typeface="Proxima Nova"/>
              </a:rPr>
              <a:t>Specifically meant for classification, prediction</a:t>
            </a:r>
            <a:endParaRPr sz="1300" dirty="0">
              <a:latin typeface="Proxima Nova"/>
              <a:ea typeface="Proxima Nova"/>
              <a:cs typeface="Proxima Nova"/>
              <a:sym typeface="Proxima Nova"/>
            </a:endParaRPr>
          </a:p>
          <a:p>
            <a:pPr marL="431801" lvl="0" indent="-285750" algn="l" rtl="0">
              <a:spcBef>
                <a:spcPts val="1000"/>
              </a:spcBef>
              <a:spcAft>
                <a:spcPts val="1000"/>
              </a:spcAft>
              <a:buClr>
                <a:schemeClr val="tx2"/>
              </a:buClr>
              <a:buSzPct val="100000"/>
              <a:buFont typeface="Wingdings" pitchFamily="2" charset="2"/>
              <a:buChar char="§"/>
            </a:pPr>
            <a:r>
              <a:rPr lang="en" sz="1300" dirty="0">
                <a:latin typeface="Proxima Nova"/>
                <a:ea typeface="Proxima Nova"/>
                <a:cs typeface="Proxima Nova"/>
                <a:sym typeface="Proxima Nova"/>
              </a:rPr>
              <a:t>Predictive models do not possess generative properties</a:t>
            </a:r>
            <a:endParaRPr sz="1300" dirty="0">
              <a:latin typeface="Proxima Nova"/>
              <a:ea typeface="Proxima Nova"/>
              <a:cs typeface="Proxima Nova"/>
              <a:sym typeface="Proxima Nova"/>
            </a:endParaRPr>
          </a:p>
        </p:txBody>
      </p:sp>
      <p:sp>
        <p:nvSpPr>
          <p:cNvPr id="301" name="Google Shape;301;p48"/>
          <p:cNvSpPr/>
          <p:nvPr/>
        </p:nvSpPr>
        <p:spPr>
          <a:xfrm>
            <a:off x="4731475" y="1226800"/>
            <a:ext cx="4110900" cy="3396600"/>
          </a:xfrm>
          <a:prstGeom prst="roundRect">
            <a:avLst>
              <a:gd name="adj" fmla="val 3890"/>
            </a:avLst>
          </a:prstGeom>
          <a:solidFill>
            <a:schemeClr val="accent4"/>
          </a:solidFill>
          <a:ln>
            <a:noFill/>
          </a:ln>
          <a:effectLst>
            <a:outerShdw blurRad="85725" algn="bl" rotWithShape="0">
              <a:srgbClr val="000000">
                <a:alpha val="30000"/>
              </a:srgbClr>
            </a:outerShdw>
          </a:effectLst>
        </p:spPr>
        <p:txBody>
          <a:bodyPr spcFirstLastPara="1" wrap="square" lIns="274300" tIns="914400" rIns="182875" bIns="274300" anchor="t" anchorCtr="0">
            <a:noAutofit/>
          </a:bodyPr>
          <a:lstStyle/>
          <a:p>
            <a:pPr marL="0" lvl="0" indent="0" algn="l" rtl="0">
              <a:spcBef>
                <a:spcPts val="0"/>
              </a:spcBef>
              <a:spcAft>
                <a:spcPts val="0"/>
              </a:spcAft>
              <a:buNone/>
            </a:pPr>
            <a:r>
              <a:rPr lang="en" sz="1800" b="1" dirty="0">
                <a:solidFill>
                  <a:schemeClr val="dk2"/>
                </a:solidFill>
                <a:latin typeface="Proxima Nova"/>
                <a:ea typeface="Proxima Nova"/>
                <a:cs typeface="Proxima Nova"/>
                <a:sym typeface="Proxima Nova"/>
              </a:rPr>
              <a:t>Generative models learn the input distribution</a:t>
            </a:r>
            <a:endParaRPr sz="1800" b="1" dirty="0">
              <a:solidFill>
                <a:schemeClr val="dk2"/>
              </a:solidFill>
              <a:latin typeface="Proxima Nova"/>
              <a:ea typeface="Proxima Nova"/>
              <a:cs typeface="Proxima Nova"/>
              <a:sym typeface="Proxima Nova"/>
            </a:endParaRPr>
          </a:p>
          <a:p>
            <a:pPr marL="0" lvl="0" indent="0" algn="l" rtl="0">
              <a:spcBef>
                <a:spcPts val="1000"/>
              </a:spcBef>
              <a:spcAft>
                <a:spcPts val="0"/>
              </a:spcAft>
              <a:buNone/>
            </a:pPr>
            <a:r>
              <a:rPr lang="en" sz="1300" dirty="0">
                <a:latin typeface="Proxima Nova"/>
                <a:ea typeface="Proxima Nova"/>
                <a:cs typeface="Proxima Nova"/>
                <a:sym typeface="Proxima Nova"/>
              </a:rPr>
              <a:t>LLMs and Gen AI multi-modal models</a:t>
            </a:r>
            <a:endParaRPr sz="1300" dirty="0">
              <a:latin typeface="Proxima Nova"/>
              <a:ea typeface="Proxima Nova"/>
              <a:cs typeface="Proxima Nova"/>
              <a:sym typeface="Proxima Nova"/>
            </a:endParaRPr>
          </a:p>
          <a:p>
            <a:pPr marL="0" lvl="0" indent="0" algn="l" rtl="0">
              <a:spcBef>
                <a:spcPts val="0"/>
              </a:spcBef>
              <a:spcAft>
                <a:spcPts val="0"/>
              </a:spcAft>
              <a:buNone/>
            </a:pPr>
            <a:endParaRPr sz="1300" dirty="0">
              <a:latin typeface="Proxima Nova"/>
              <a:ea typeface="Proxima Nova"/>
              <a:cs typeface="Proxima Nova"/>
              <a:sym typeface="Proxima Nova"/>
            </a:endParaRPr>
          </a:p>
          <a:p>
            <a:pPr marL="431801" lvl="0" indent="-285750" algn="l" rtl="0">
              <a:spcBef>
                <a:spcPts val="0"/>
              </a:spcBef>
              <a:spcAft>
                <a:spcPts val="0"/>
              </a:spcAft>
              <a:buClr>
                <a:schemeClr val="tx2"/>
              </a:buClr>
              <a:buSzPct val="100000"/>
              <a:buFont typeface="Wingdings" pitchFamily="2" charset="2"/>
              <a:buChar char="§"/>
            </a:pPr>
            <a:r>
              <a:rPr lang="en" sz="1300" dirty="0">
                <a:solidFill>
                  <a:schemeClr val="dk1"/>
                </a:solidFill>
                <a:latin typeface="Proxima Nova"/>
                <a:ea typeface="Proxima Nova"/>
                <a:cs typeface="Proxima Nova"/>
                <a:sym typeface="Proxima Nova"/>
              </a:rPr>
              <a:t>Typically not used for classification, prediction </a:t>
            </a:r>
            <a:endParaRPr sz="1300" dirty="0">
              <a:solidFill>
                <a:schemeClr val="dk1"/>
              </a:solidFill>
              <a:latin typeface="Proxima Nova"/>
              <a:ea typeface="Proxima Nova"/>
              <a:cs typeface="Proxima Nova"/>
              <a:sym typeface="Proxima Nova"/>
            </a:endParaRPr>
          </a:p>
          <a:p>
            <a:pPr marL="431801" lvl="0" indent="-285750" algn="l" rtl="0">
              <a:spcBef>
                <a:spcPts val="1000"/>
              </a:spcBef>
              <a:spcAft>
                <a:spcPts val="0"/>
              </a:spcAft>
              <a:buClr>
                <a:schemeClr val="tx2"/>
              </a:buClr>
              <a:buSzPct val="100000"/>
              <a:buFont typeface="Wingdings" pitchFamily="2" charset="2"/>
              <a:buChar char="§"/>
            </a:pPr>
            <a:r>
              <a:rPr lang="en" sz="1300" dirty="0">
                <a:solidFill>
                  <a:schemeClr val="dk1"/>
                </a:solidFill>
                <a:latin typeface="Proxima Nova"/>
                <a:ea typeface="Proxima Nova"/>
                <a:cs typeface="Proxima Nova"/>
                <a:sym typeface="Proxima Nova"/>
              </a:rPr>
              <a:t>Can generate new data</a:t>
            </a:r>
            <a:endParaRPr sz="1300" dirty="0">
              <a:solidFill>
                <a:schemeClr val="dk1"/>
              </a:solidFill>
              <a:latin typeface="Proxima Nova"/>
              <a:ea typeface="Proxima Nova"/>
              <a:cs typeface="Proxima Nova"/>
              <a:sym typeface="Proxima Nova"/>
            </a:endParaRPr>
          </a:p>
          <a:p>
            <a:pPr marL="431801" lvl="0" indent="-285750" algn="l" rtl="0">
              <a:spcBef>
                <a:spcPts val="1000"/>
              </a:spcBef>
              <a:spcAft>
                <a:spcPts val="1000"/>
              </a:spcAft>
              <a:buClr>
                <a:schemeClr val="tx2"/>
              </a:buClr>
              <a:buSzPct val="100000"/>
              <a:buFont typeface="Wingdings" pitchFamily="2" charset="2"/>
              <a:buChar char="§"/>
            </a:pPr>
            <a:r>
              <a:rPr lang="en" sz="1300" dirty="0">
                <a:solidFill>
                  <a:schemeClr val="dk1"/>
                </a:solidFill>
                <a:latin typeface="Proxima Nova"/>
                <a:ea typeface="Proxima Nova"/>
                <a:cs typeface="Proxima Nova"/>
                <a:sym typeface="Proxima Nova"/>
              </a:rPr>
              <a:t>Generative models possess discriminative properties</a:t>
            </a:r>
            <a:endParaRPr sz="1300" dirty="0">
              <a:solidFill>
                <a:schemeClr val="dk1"/>
              </a:solidFill>
              <a:latin typeface="Proxima Nova"/>
              <a:ea typeface="Proxima Nova"/>
              <a:cs typeface="Proxima Nova"/>
              <a:sym typeface="Proxima Nova"/>
            </a:endParaRPr>
          </a:p>
        </p:txBody>
      </p:sp>
      <p:pic>
        <p:nvPicPr>
          <p:cNvPr id="302" name="Google Shape;302;p48"/>
          <p:cNvPicPr preferRelativeResize="0"/>
          <p:nvPr/>
        </p:nvPicPr>
        <p:blipFill rotWithShape="1">
          <a:blip r:embed="rId3">
            <a:alphaModFix/>
          </a:blip>
          <a:srcRect l="8767" t="35926" r="7015" b="6276"/>
          <a:stretch/>
        </p:blipFill>
        <p:spPr>
          <a:xfrm>
            <a:off x="1691313" y="1358346"/>
            <a:ext cx="1204925" cy="760600"/>
          </a:xfrm>
          <a:prstGeom prst="rect">
            <a:avLst/>
          </a:prstGeom>
          <a:noFill/>
          <a:ln>
            <a:noFill/>
          </a:ln>
        </p:spPr>
      </p:pic>
      <p:pic>
        <p:nvPicPr>
          <p:cNvPr id="303" name="Google Shape;303;p48"/>
          <p:cNvPicPr preferRelativeResize="0"/>
          <p:nvPr/>
        </p:nvPicPr>
        <p:blipFill rotWithShape="1">
          <a:blip r:embed="rId4">
            <a:alphaModFix/>
          </a:blip>
          <a:srcRect l="10951" t="32465" r="12729" b="5233"/>
          <a:stretch/>
        </p:blipFill>
        <p:spPr>
          <a:xfrm>
            <a:off x="6307262" y="1343284"/>
            <a:ext cx="1091975" cy="79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9"/>
          <p:cNvSpPr txBox="1">
            <a:spLocks noGrp="1"/>
          </p:cNvSpPr>
          <p:nvPr>
            <p:ph type="title"/>
          </p:nvPr>
        </p:nvSpPr>
        <p:spPr>
          <a:xfrm>
            <a:off x="1886675" y="800400"/>
            <a:ext cx="5420700" cy="35427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 sz="1800">
                <a:solidFill>
                  <a:schemeClr val="accent2"/>
                </a:solidFill>
              </a:rPr>
              <a:t>Exploring where no man has gone before</a:t>
            </a:r>
            <a:endParaRPr sz="1800">
              <a:solidFill>
                <a:schemeClr val="accent2"/>
              </a:solidFill>
            </a:endParaRPr>
          </a:p>
          <a:p>
            <a:pPr marL="0" lvl="0" indent="0" algn="ctr" rtl="0">
              <a:spcBef>
                <a:spcPts val="1000"/>
              </a:spcBef>
              <a:spcAft>
                <a:spcPts val="1000"/>
              </a:spcAft>
              <a:buNone/>
            </a:pPr>
            <a:r>
              <a:rPr lang="en"/>
              <a:t>EDA with AI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457200" y="0"/>
            <a:ext cx="8334000" cy="8505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
              <a:t>Exploratory Data Analysis (EDA)</a:t>
            </a:r>
            <a:endParaRPr/>
          </a:p>
        </p:txBody>
      </p:sp>
      <p:sp>
        <p:nvSpPr>
          <p:cNvPr id="314" name="Google Shape;314;p50"/>
          <p:cNvSpPr txBox="1">
            <a:spLocks noGrp="1"/>
          </p:cNvSpPr>
          <p:nvPr>
            <p:ph type="body" idx="1"/>
          </p:nvPr>
        </p:nvSpPr>
        <p:spPr>
          <a:xfrm>
            <a:off x="811413" y="1394100"/>
            <a:ext cx="3780900" cy="2913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400" b="1">
                <a:solidFill>
                  <a:schemeClr val="lt2"/>
                </a:solidFill>
              </a:rPr>
              <a:t>Visualizations</a:t>
            </a:r>
            <a:endParaRPr/>
          </a:p>
          <a:p>
            <a:pPr marL="0" lvl="0" indent="0" algn="l" rtl="0">
              <a:spcBef>
                <a:spcPts val="1000"/>
              </a:spcBef>
              <a:spcAft>
                <a:spcPts val="0"/>
              </a:spcAft>
              <a:buNone/>
            </a:pPr>
            <a:endParaRPr/>
          </a:p>
          <a:p>
            <a:pPr marL="0" lvl="0" indent="0" algn="l" rtl="0">
              <a:spcBef>
                <a:spcPts val="1000"/>
              </a:spcBef>
              <a:spcAft>
                <a:spcPts val="1000"/>
              </a:spcAft>
              <a:buNone/>
            </a:pPr>
            <a:endParaRPr/>
          </a:p>
        </p:txBody>
      </p:sp>
      <p:sp>
        <p:nvSpPr>
          <p:cNvPr id="315" name="Google Shape;315;p50"/>
          <p:cNvSpPr txBox="1">
            <a:spLocks noGrp="1"/>
          </p:cNvSpPr>
          <p:nvPr>
            <p:ph type="body" idx="2"/>
          </p:nvPr>
        </p:nvSpPr>
        <p:spPr>
          <a:xfrm>
            <a:off x="4945850" y="1413300"/>
            <a:ext cx="3780900" cy="252900"/>
          </a:xfrm>
          <a:prstGeom prst="rect">
            <a:avLst/>
          </a:prstGeom>
        </p:spPr>
        <p:txBody>
          <a:bodyPr spcFirstLastPara="1" wrap="square" lIns="0" tIns="0" rIns="0" bIns="0" anchor="t" anchorCtr="0">
            <a:noAutofit/>
          </a:bodyPr>
          <a:lstStyle/>
          <a:p>
            <a:pPr marL="0" lvl="0" indent="0" algn="ctr" rtl="0">
              <a:spcBef>
                <a:spcPts val="0"/>
              </a:spcBef>
              <a:spcAft>
                <a:spcPts val="1000"/>
              </a:spcAft>
              <a:buNone/>
            </a:pPr>
            <a:r>
              <a:rPr lang="en" sz="1400" b="1">
                <a:solidFill>
                  <a:schemeClr val="lt2"/>
                </a:solidFill>
              </a:rPr>
              <a:t>Statistics</a:t>
            </a:r>
            <a:endParaRPr/>
          </a:p>
        </p:txBody>
      </p:sp>
      <p:pic>
        <p:nvPicPr>
          <p:cNvPr id="316" name="Google Shape;316;p50"/>
          <p:cNvPicPr preferRelativeResize="0"/>
          <p:nvPr/>
        </p:nvPicPr>
        <p:blipFill rotWithShape="1">
          <a:blip r:embed="rId3">
            <a:alphaModFix/>
          </a:blip>
          <a:srcRect t="10554"/>
          <a:stretch/>
        </p:blipFill>
        <p:spPr>
          <a:xfrm>
            <a:off x="248599" y="1793650"/>
            <a:ext cx="4906518" cy="2505456"/>
          </a:xfrm>
          <a:prstGeom prst="rect">
            <a:avLst/>
          </a:prstGeom>
          <a:noFill/>
          <a:ln>
            <a:noFill/>
          </a:ln>
        </p:spPr>
      </p:pic>
      <p:pic>
        <p:nvPicPr>
          <p:cNvPr id="317" name="Google Shape;317;p50"/>
          <p:cNvPicPr preferRelativeResize="0"/>
          <p:nvPr/>
        </p:nvPicPr>
        <p:blipFill rotWithShape="1">
          <a:blip r:embed="rId4">
            <a:alphaModFix/>
          </a:blip>
          <a:srcRect l="4146" t="15365" r="4320" b="3504"/>
          <a:stretch/>
        </p:blipFill>
        <p:spPr>
          <a:xfrm>
            <a:off x="5447700" y="1744575"/>
            <a:ext cx="2777191" cy="2603599"/>
          </a:xfrm>
          <a:prstGeom prst="rect">
            <a:avLst/>
          </a:prstGeom>
          <a:noFill/>
          <a:ln>
            <a:noFill/>
          </a:ln>
        </p:spPr>
      </p:pic>
    </p:spTree>
  </p:cSld>
  <p:clrMapOvr>
    <a:masterClrMapping/>
  </p:clrMapOvr>
</p:sld>
</file>

<file path=ppt/theme/theme1.xml><?xml version="1.0" encoding="utf-8"?>
<a:theme xmlns:a="http://schemas.openxmlformats.org/drawingml/2006/main" name="Expel">
  <a:themeElements>
    <a:clrScheme name="Simple Light">
      <a:dk1>
        <a:srgbClr val="212427"/>
      </a:dk1>
      <a:lt1>
        <a:srgbClr val="FFFFFF"/>
      </a:lt1>
      <a:dk2>
        <a:srgbClr val="051263"/>
      </a:dk2>
      <a:lt2>
        <a:srgbClr val="177EE6"/>
      </a:lt2>
      <a:accent1>
        <a:srgbClr val="00A85D"/>
      </a:accent1>
      <a:accent2>
        <a:srgbClr val="33FF66"/>
      </a:accent2>
      <a:accent3>
        <a:srgbClr val="DFE0E0"/>
      </a:accent3>
      <a:accent4>
        <a:srgbClr val="F7F7F7"/>
      </a:accent4>
      <a:accent5>
        <a:srgbClr val="981D97"/>
      </a:accent5>
      <a:accent6>
        <a:srgbClr val="F47119"/>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1279</Words>
  <Application>Microsoft Macintosh PowerPoint</Application>
  <PresentationFormat>On-screen Show (16:9)</PresentationFormat>
  <Paragraphs>217</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Proxima Nova</vt:lpstr>
      <vt:lpstr>Proxima Nova Semibold</vt:lpstr>
      <vt:lpstr>Wingdings</vt:lpstr>
      <vt:lpstr>Proxima Nova Extrabold</vt:lpstr>
      <vt:lpstr>Expel</vt:lpstr>
      <vt:lpstr>Unlocking cyber insights with AI: Using ML and LLMs for next-gen analysis</vt:lpstr>
      <vt:lpstr>Agenda</vt:lpstr>
      <vt:lpstr>Agenda</vt:lpstr>
      <vt:lpstr>Predict or Generate?  AI in Cybersecurity Data &amp; Applications</vt:lpstr>
      <vt:lpstr>Data</vt:lpstr>
      <vt:lpstr>Applications</vt:lpstr>
      <vt:lpstr>Predict or Generate?</vt:lpstr>
      <vt:lpstr>Exploring where no man has gone before EDA with AI</vt:lpstr>
      <vt:lpstr>Exploratory Data Analysis (EDA)</vt:lpstr>
      <vt:lpstr> Why EDA?</vt:lpstr>
      <vt:lpstr> Why EDA for cybersecurity data?</vt:lpstr>
      <vt:lpstr>Dataset</vt:lpstr>
      <vt:lpstr>Why these specific LLMs for EDA?</vt:lpstr>
      <vt:lpstr>EDA with LLMs</vt:lpstr>
      <vt:lpstr>EDA with LLMs: statistics</vt:lpstr>
      <vt:lpstr>EDA with LLMs</vt:lpstr>
      <vt:lpstr>EDA with LLMs</vt:lpstr>
      <vt:lpstr>EDA with LLMs</vt:lpstr>
      <vt:lpstr>Results</vt:lpstr>
      <vt:lpstr>Qualitative Evaluation for Summary Statistics</vt:lpstr>
      <vt:lpstr>Qualitative Evaluation for Summary Statistics</vt:lpstr>
      <vt:lpstr>EDA with LLMs: Quantitative Evaluation</vt:lpstr>
      <vt:lpstr>Can AI predict malicious behavior? Classification with AI</vt:lpstr>
      <vt:lpstr> What is classification?</vt:lpstr>
      <vt:lpstr>Why classify?</vt:lpstr>
      <vt:lpstr>Classification with LLMs: scikit-llm</vt:lpstr>
      <vt:lpstr>Classification with LLMs: prompting</vt:lpstr>
      <vt:lpstr>Classification with LLMs</vt:lpstr>
      <vt:lpstr>Results</vt:lpstr>
      <vt:lpstr> Classification evaluation </vt:lpstr>
      <vt:lpstr>Classification evaluation</vt:lpstr>
      <vt:lpstr>Classification evaluation: zero shot</vt:lpstr>
      <vt:lpstr>Classification evaluation: few shot</vt:lpstr>
      <vt:lpstr>Classification evaluation: comparison</vt:lpstr>
      <vt:lpstr>Key takeaways</vt:lpstr>
      <vt:lpstr>NEXT STEPS Try it at home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Brooke McClary</cp:lastModifiedBy>
  <cp:revision>2</cp:revision>
  <dcterms:modified xsi:type="dcterms:W3CDTF">2025-03-17T16:37:10Z</dcterms:modified>
</cp:coreProperties>
</file>